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5" r:id="rId4"/>
    <p:sldMasterId id="2147483663" r:id="rId5"/>
  </p:sldMasterIdLst>
  <p:notesMasterIdLst>
    <p:notesMasterId r:id="rId16"/>
  </p:notesMasterIdLst>
  <p:sldIdLst>
    <p:sldId id="258" r:id="rId6"/>
    <p:sldId id="257" r:id="rId7"/>
    <p:sldId id="264" r:id="rId8"/>
    <p:sldId id="259" r:id="rId9"/>
    <p:sldId id="266" r:id="rId10"/>
    <p:sldId id="261" r:id="rId11"/>
    <p:sldId id="268" r:id="rId12"/>
    <p:sldId id="267" r:id="rId13"/>
    <p:sldId id="260" r:id="rId14"/>
    <p:sldId id="263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ource Sans Pro" panose="020B0503030403020204" pitchFamily="34" charset="0"/>
      <p:regular r:id="rId21"/>
      <p:bold r:id="rId22"/>
      <p:italic r:id="rId23"/>
      <p:boldItalic r:id="rId24"/>
    </p:embeddedFont>
    <p:embeddedFont>
      <p:font typeface="Source Sans Pro Semibold" panose="020B0603030403020204" pitchFamily="34" charset="0"/>
      <p:bold r:id="rId25"/>
    </p:embeddedFont>
  </p:embeddedFontLst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003D"/>
    <a:srgbClr val="19254F"/>
    <a:srgbClr val="FFF8FC"/>
    <a:srgbClr val="028E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0496AA-4766-4DB0-A748-EAFE20F51FFE}" v="17" dt="2023-08-09T09:16:46.133"/>
    <p1510:client id="{43D37CFC-3745-05DE-99D7-5DA83D436489}" v="1329" dt="2023-06-29T12:03:18.161"/>
    <p1510:client id="{5D28CCD4-2532-0657-F8BF-DDDBA9DAEEE2}" v="31" dt="2023-08-09T11:03:37.886"/>
    <p1510:client id="{6312A6A4-316A-B1EE-B849-3CEF7E2A3154}" v="267" dt="2023-08-01T08:40:32.045"/>
    <p1510:client id="{632F3B80-4CEA-49B0-8AB1-899A273472B3}" vWet="4" dt="2023-06-20T14:17:50.913"/>
    <p1510:client id="{72F7CA9D-F395-F19C-7691-25182F3658D9}" v="45" dt="2023-08-07T07:32:24.738"/>
    <p1510:client id="{75253391-407F-E266-636B-D4BB7C6BDB94}" v="1" dt="2023-08-07T07:32:47.154"/>
    <p1510:client id="{7A960C74-BA85-692B-C4C2-676F03F0549F}" v="88" dt="2023-08-01T09:15:32.726"/>
    <p1510:client id="{7F526229-C710-9138-823F-0C9D62AEBDF0}" v="3" dt="2023-08-08T08:26:36.293"/>
    <p1510:client id="{8F14165E-6E46-E1A1-426D-F2867B493A07}" v="6" dt="2023-08-09T11:34:10.664"/>
    <p1510:client id="{A3C2BFE0-7A9A-D2FC-769A-7DDE6E5F8DB3}" v="96" dt="2023-08-09T11:35:29.526"/>
    <p1510:client id="{B445D2F5-BB9D-AD4D-87C0-191C7BCCDA48}" v="60" dt="2023-08-01T08:54:32.323"/>
    <p1510:client id="{B929BE88-0B7E-C4C3-F4CD-E32C48D30096}" v="7" dt="2023-08-07T07:33:09.772"/>
    <p1510:client id="{BD11E2A7-B477-E9AF-FA27-2C441BDC9E71}" v="140" dt="2023-08-09T08:03:23.447"/>
    <p1510:client id="{BF6DBCA9-AFFA-4036-B56E-4E976B64046E}" v="2" dt="2023-06-20T14:15:46.978"/>
    <p1510:client id="{C1892AF8-0FC4-F634-E0C5-060C11365343}" v="42" dt="2023-08-08T13:25:28.059"/>
    <p1510:client id="{D6F733B4-3B51-4480-BA3A-E621269D863A}" v="280" dt="2023-08-09T08:18:49.784"/>
    <p1510:client id="{D929C589-46B7-8AF4-D2ED-660989BEE31E}" v="30" dt="2023-08-03T08:53:04.217"/>
    <p1510:client id="{D958FDCB-0F07-A092-536F-597BFA83396E}" v="51" dt="2023-08-08T14:08:22.147"/>
    <p1510:client id="{E8FF3F89-C6EA-5459-6885-313CE3D1DB5D}" v="122" dt="2023-08-08T10:31:27.067"/>
    <p1510:client id="{F2277959-025E-12BB-5183-31C3C62222F9}" v="110" dt="2023-08-01T08:26:29.7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990" autoAdjust="0"/>
  </p:normalViewPr>
  <p:slideViewPr>
    <p:cSldViewPr snapToGrid="0">
      <p:cViewPr varScale="1">
        <p:scale>
          <a:sx n="62" d="100"/>
          <a:sy n="62" d="100"/>
        </p:scale>
        <p:origin x="145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8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59177-BA99-4900-B4EC-2AFB6ED74BBF}" type="datetimeFigureOut">
              <a:rPr lang="nb-NO" smtClean="0"/>
              <a:t>09.08.2023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CCC15-DCCF-4402-9338-5DA45A4C929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6904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nb-NO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CCC15-DCCF-4402-9338-5DA45A4C929B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27775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CCC15-DCCF-4402-9338-5DA45A4C929B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24301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Calibri"/>
              <a:buNone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CCC15-DCCF-4402-9338-5DA45A4C929B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59199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CCC15-DCCF-4402-9338-5DA45A4C929B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4560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CCC15-DCCF-4402-9338-5DA45A4C929B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182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Calibri,Sans-Serif"/>
              <a:buNone/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CCC15-DCCF-4402-9338-5DA45A4C929B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5822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CCC15-DCCF-4402-9338-5DA45A4C929B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4621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CCC15-DCCF-4402-9338-5DA45A4C929B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3106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Calibri"/>
              <a:buNone/>
            </a:pPr>
            <a:endParaRPr lang="nb-NO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CCC15-DCCF-4402-9338-5DA45A4C929B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5137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6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Et bilde som inneholder mat, lys, skjorte, skilt&#10;&#10;Automatisk generert beskrivelse">
            <a:extLst>
              <a:ext uri="{FF2B5EF4-FFF2-40B4-BE49-F238E27FC236}">
                <a16:creationId xmlns:a16="http://schemas.microsoft.com/office/drawing/2014/main" id="{37370317-97AF-AC44-AB6B-16846CD0A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12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 blått">
    <p:bg>
      <p:bgPr>
        <a:solidFill>
          <a:srgbClr val="1925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annmerke">
            <a:extLst>
              <a:ext uri="{FF2B5EF4-FFF2-40B4-BE49-F238E27FC236}">
                <a16:creationId xmlns:a16="http://schemas.microsoft.com/office/drawing/2014/main" id="{B01820BC-E4AA-4060-8597-6C883E103E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1603457">
            <a:off x="9947195" y="3819676"/>
            <a:ext cx="1923059" cy="296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6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 l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annmerke">
            <a:extLst>
              <a:ext uri="{FF2B5EF4-FFF2-40B4-BE49-F238E27FC236}">
                <a16:creationId xmlns:a16="http://schemas.microsoft.com/office/drawing/2014/main" id="{ED4ACD04-A431-40B1-AEDE-1D9A05BD0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1603457">
            <a:off x="9947195" y="3819676"/>
            <a:ext cx="1923059" cy="296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12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yts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ydelig overgang">
            <a:extLst>
              <a:ext uri="{FF2B5EF4-FFF2-40B4-BE49-F238E27FC236}">
                <a16:creationId xmlns:a16="http://schemas.microsoft.com/office/drawing/2014/main" id="{D92C4F01-9FFD-4338-876B-F8E3FE34C9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584" b="55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Jevn gradient">
            <a:extLst>
              <a:ext uri="{FF2B5EF4-FFF2-40B4-BE49-F238E27FC236}">
                <a16:creationId xmlns:a16="http://schemas.microsoft.com/office/drawing/2014/main" id="{9E115C2A-931F-4F69-8983-6B655212F2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24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Vannmerke" hidden="1">
            <a:extLst>
              <a:ext uri="{FF2B5EF4-FFF2-40B4-BE49-F238E27FC236}">
                <a16:creationId xmlns:a16="http://schemas.microsoft.com/office/drawing/2014/main" id="{D90C1BE9-3B00-44E6-9871-8A2A57E41DC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9864770">
            <a:off x="314007" y="1373080"/>
            <a:ext cx="3439833" cy="5306631"/>
          </a:xfrm>
          <a:prstGeom prst="rect">
            <a:avLst/>
          </a:prstGeom>
        </p:spPr>
      </p:pic>
      <p:pic>
        <p:nvPicPr>
          <p:cNvPr id="22" name="Hvit flytsone" descr="Et bilde som inneholder tegning&#10;&#10;Automatisk generert beskrivelse">
            <a:extLst>
              <a:ext uri="{FF2B5EF4-FFF2-40B4-BE49-F238E27FC236}">
                <a16:creationId xmlns:a16="http://schemas.microsoft.com/office/drawing/2014/main" id="{50DC1D95-E7B2-4078-9D20-BA0C6152562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84432" y="-25400"/>
            <a:ext cx="9252921" cy="6769182"/>
          </a:xfrm>
          <a:prstGeom prst="rect">
            <a:avLst/>
          </a:prstGeom>
        </p:spPr>
      </p:pic>
      <p:pic>
        <p:nvPicPr>
          <p:cNvPr id="23" name="Blå flytsone">
            <a:extLst>
              <a:ext uri="{FF2B5EF4-FFF2-40B4-BE49-F238E27FC236}">
                <a16:creationId xmlns:a16="http://schemas.microsoft.com/office/drawing/2014/main" id="{F066C456-7A83-4BE9-8B30-FCCC9E0E1EA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4432" y="-25400"/>
            <a:ext cx="9378735" cy="6858000"/>
          </a:xfrm>
          <a:prstGeom prst="rect">
            <a:avLst/>
          </a:prstGeom>
        </p:spPr>
      </p:pic>
      <p:pic>
        <p:nvPicPr>
          <p:cNvPr id="21" name="K" hidden="1">
            <a:extLst>
              <a:ext uri="{FF2B5EF4-FFF2-40B4-BE49-F238E27FC236}">
                <a16:creationId xmlns:a16="http://schemas.microsoft.com/office/drawing/2014/main" id="{FAB59AA6-C85C-4238-BC1A-C133ADDC00D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77575" y="5663749"/>
            <a:ext cx="971550" cy="975258"/>
          </a:xfrm>
          <a:prstGeom prst="rect">
            <a:avLst/>
          </a:prstGeom>
        </p:spPr>
      </p:pic>
      <p:pic>
        <p:nvPicPr>
          <p:cNvPr id="20" name="Kantega">
            <a:extLst>
              <a:ext uri="{FF2B5EF4-FFF2-40B4-BE49-F238E27FC236}">
                <a16:creationId xmlns:a16="http://schemas.microsoft.com/office/drawing/2014/main" id="{CB0F383B-6D09-4704-A749-C6D218A8AF1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87254" y="2719047"/>
            <a:ext cx="3417492" cy="141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44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Et bilde som inneholder mat&#10;&#10;Automatisk generert beskrivelse">
            <a:extLst>
              <a:ext uri="{FF2B5EF4-FFF2-40B4-BE49-F238E27FC236}">
                <a16:creationId xmlns:a16="http://schemas.microsoft.com/office/drawing/2014/main" id="{72CD0F6C-1CE9-AD46-9CC7-EC79806B7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63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tel 1">
            <a:extLst>
              <a:ext uri="{FF2B5EF4-FFF2-40B4-BE49-F238E27FC236}">
                <a16:creationId xmlns:a16="http://schemas.microsoft.com/office/drawing/2014/main" id="{7C064CB0-9E83-C142-A2BB-C389DDFA2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59082"/>
            <a:ext cx="9144000" cy="191112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aseline="0"/>
            </a:lvl1pPr>
          </a:lstStyle>
          <a:p>
            <a:r>
              <a:rPr lang="nb-NO"/>
              <a:t>Klikk for å redigere tittel</a:t>
            </a:r>
          </a:p>
        </p:txBody>
      </p:sp>
      <p:sp>
        <p:nvSpPr>
          <p:cNvPr id="19" name="Undertittel 2">
            <a:extLst>
              <a:ext uri="{FF2B5EF4-FFF2-40B4-BE49-F238E27FC236}">
                <a16:creationId xmlns:a16="http://schemas.microsoft.com/office/drawing/2014/main" id="{5B7ABE77-B00C-9A4F-8B96-27CAFBE3D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3349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</a:t>
            </a:r>
          </a:p>
        </p:txBody>
      </p:sp>
      <p:pic>
        <p:nvPicPr>
          <p:cNvPr id="20" name="Bilde 19">
            <a:extLst>
              <a:ext uri="{FF2B5EF4-FFF2-40B4-BE49-F238E27FC236}">
                <a16:creationId xmlns:a16="http://schemas.microsoft.com/office/drawing/2014/main" id="{623AD8EB-3BD2-8D41-86B9-9FDD528BF9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79566" y="3426907"/>
            <a:ext cx="1622177" cy="366298"/>
          </a:xfrm>
          <a:prstGeom prst="rect">
            <a:avLst/>
          </a:prstGeom>
        </p:spPr>
      </p:pic>
      <p:pic>
        <p:nvPicPr>
          <p:cNvPr id="6" name="Grafikk 5">
            <a:extLst>
              <a:ext uri="{FF2B5EF4-FFF2-40B4-BE49-F238E27FC236}">
                <a16:creationId xmlns:a16="http://schemas.microsoft.com/office/drawing/2014/main" id="{5E896E0D-62F5-4AC9-80F7-912FBA9C23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0974" y="1252477"/>
            <a:ext cx="3314700" cy="5524500"/>
          </a:xfrm>
          <a:prstGeom prst="rect">
            <a:avLst/>
          </a:prstGeom>
        </p:spPr>
      </p:pic>
      <p:pic>
        <p:nvPicPr>
          <p:cNvPr id="8" name="Grafikk 7">
            <a:extLst>
              <a:ext uri="{FF2B5EF4-FFF2-40B4-BE49-F238E27FC236}">
                <a16:creationId xmlns:a16="http://schemas.microsoft.com/office/drawing/2014/main" id="{49BFBD36-6675-49E1-B9A7-9C7CCB14E3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932" y="488637"/>
            <a:ext cx="2576392" cy="10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5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Et bilde som inneholder tegning&#10;&#10;Automatisk generert beskrivelse">
            <a:extLst>
              <a:ext uri="{FF2B5EF4-FFF2-40B4-BE49-F238E27FC236}">
                <a16:creationId xmlns:a16="http://schemas.microsoft.com/office/drawing/2014/main" id="{F20BE9E5-F56B-114B-8560-242589C27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5714" y="1949385"/>
            <a:ext cx="3640572" cy="3397867"/>
          </a:xfrm>
          <a:prstGeom prst="rect">
            <a:avLst/>
          </a:prstGeom>
        </p:spPr>
      </p:pic>
      <p:sp>
        <p:nvSpPr>
          <p:cNvPr id="18" name="Tittel 1">
            <a:extLst>
              <a:ext uri="{FF2B5EF4-FFF2-40B4-BE49-F238E27FC236}">
                <a16:creationId xmlns:a16="http://schemas.microsoft.com/office/drawing/2014/main" id="{7C064CB0-9E83-C142-A2BB-C389DDFA2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7373" y="2763080"/>
            <a:ext cx="3640571" cy="175387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000" b="1" i="0">
                <a:latin typeface="Source Sans Pro Semibold" panose="020B0503030403020204" pitchFamily="34" charset="0"/>
                <a:ea typeface="Source Sans Pro Semibold" panose="020B0503030403020204" pitchFamily="34" charset="0"/>
              </a:defRPr>
            </a:lvl1pPr>
          </a:lstStyle>
          <a:p>
            <a:r>
              <a:rPr lang="nb-NO"/>
              <a:t>Klikk for å redigere tittel</a:t>
            </a:r>
          </a:p>
        </p:txBody>
      </p:sp>
      <p:pic>
        <p:nvPicPr>
          <p:cNvPr id="2" name="Grafikk 1">
            <a:extLst>
              <a:ext uri="{FF2B5EF4-FFF2-40B4-BE49-F238E27FC236}">
                <a16:creationId xmlns:a16="http://schemas.microsoft.com/office/drawing/2014/main" id="{6CD2C477-B2F8-4EB0-AA2E-4EE985EFF9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9690" y="2075844"/>
            <a:ext cx="2812643" cy="4687738"/>
          </a:xfrm>
          <a:prstGeom prst="rect">
            <a:avLst/>
          </a:prstGeom>
        </p:spPr>
      </p:pic>
      <p:pic>
        <p:nvPicPr>
          <p:cNvPr id="6" name="Grafikk 5">
            <a:extLst>
              <a:ext uri="{FF2B5EF4-FFF2-40B4-BE49-F238E27FC236}">
                <a16:creationId xmlns:a16="http://schemas.microsoft.com/office/drawing/2014/main" id="{A3F600B3-3B81-474D-8F29-9188283B8C5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932" y="488637"/>
            <a:ext cx="2576392" cy="10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29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A86BD63-C028-FD49-B78A-851D29C6FD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b"/>
          <a:lstStyle>
            <a:lvl1pPr>
              <a:defRPr sz="2600"/>
            </a:lvl1pPr>
          </a:lstStyle>
          <a:p>
            <a:r>
              <a:rPr lang="nb-NO"/>
              <a:t>Klikk for å redigere overskrift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0D869995-C316-1A49-A2B9-9BFB9FC1E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</a:t>
            </a:r>
          </a:p>
        </p:txBody>
      </p:sp>
      <p:pic>
        <p:nvPicPr>
          <p:cNvPr id="15" name="Bilde 14">
            <a:extLst>
              <a:ext uri="{FF2B5EF4-FFF2-40B4-BE49-F238E27FC236}">
                <a16:creationId xmlns:a16="http://schemas.microsoft.com/office/drawing/2014/main" id="{0FD1E803-D7CF-5045-8348-5D03377C68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4740" y="1546195"/>
            <a:ext cx="1181100" cy="266700"/>
          </a:xfrm>
          <a:prstGeom prst="rect">
            <a:avLst/>
          </a:prstGeom>
        </p:spPr>
      </p:pic>
      <p:pic>
        <p:nvPicPr>
          <p:cNvPr id="7" name="K">
            <a:extLst>
              <a:ext uri="{FF2B5EF4-FFF2-40B4-BE49-F238E27FC236}">
                <a16:creationId xmlns:a16="http://schemas.microsoft.com/office/drawing/2014/main" id="{460E74AA-C205-4B67-BAF9-040A80C4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3464" y="6304366"/>
            <a:ext cx="437745" cy="439416"/>
          </a:xfrm>
          <a:prstGeom prst="rect">
            <a:avLst/>
          </a:prstGeom>
        </p:spPr>
      </p:pic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39C9EB1D-BD97-420D-9022-4E0601C0676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183189" y="996950"/>
            <a:ext cx="6170612" cy="487203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b-NO"/>
              <a:t>Skriv tekst eller klikk på ikon for å legge til innhold</a:t>
            </a:r>
          </a:p>
        </p:txBody>
      </p:sp>
    </p:spTree>
    <p:extLst>
      <p:ext uri="{BB962C8B-B14F-4D97-AF65-F5344CB8AC3E}">
        <p14:creationId xmlns:p14="http://schemas.microsoft.com/office/powerpoint/2010/main" val="4054694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60FC502D-4B6A-4BA6-84E4-DF87D0220D82}"/>
              </a:ext>
            </a:extLst>
          </p:cNvPr>
          <p:cNvSpPr/>
          <p:nvPr userDrawn="1"/>
        </p:nvSpPr>
        <p:spPr>
          <a:xfrm>
            <a:off x="0" y="-4763"/>
            <a:ext cx="53404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A86BD63-C028-FD49-B78A-851D29C6FD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457200"/>
            <a:ext cx="3457229" cy="1112838"/>
          </a:xfrm>
          <a:prstGeom prst="rect">
            <a:avLst/>
          </a:prstGeom>
        </p:spPr>
        <p:txBody>
          <a:bodyPr anchor="b"/>
          <a:lstStyle>
            <a:lvl1pPr>
              <a:defRPr sz="2600">
                <a:solidFill>
                  <a:srgbClr val="FFF8FC"/>
                </a:solidFill>
              </a:defRPr>
            </a:lvl1pPr>
          </a:lstStyle>
          <a:p>
            <a:r>
              <a:rPr lang="nb-NO"/>
              <a:t>Klikk for å redigere overskrift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0D869995-C316-1A49-A2B9-9BFB9FC1E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2027238"/>
            <a:ext cx="3381376" cy="3841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FFF8FC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</a:t>
            </a:r>
          </a:p>
        </p:txBody>
      </p:sp>
      <p:pic>
        <p:nvPicPr>
          <p:cNvPr id="15" name="Bilde 14">
            <a:extLst>
              <a:ext uri="{FF2B5EF4-FFF2-40B4-BE49-F238E27FC236}">
                <a16:creationId xmlns:a16="http://schemas.microsoft.com/office/drawing/2014/main" id="{0FD1E803-D7CF-5045-8348-5D03377C68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124" y="1555923"/>
            <a:ext cx="1181100" cy="266700"/>
          </a:xfrm>
          <a:prstGeom prst="rect">
            <a:avLst/>
          </a:prstGeom>
        </p:spPr>
      </p:pic>
      <p:pic>
        <p:nvPicPr>
          <p:cNvPr id="8" name="Vannmerke - del 2">
            <a:extLst>
              <a:ext uri="{FF2B5EF4-FFF2-40B4-BE49-F238E27FC236}">
                <a16:creationId xmlns:a16="http://schemas.microsoft.com/office/drawing/2014/main" id="{F162E6D3-6C4C-410C-8476-4A40652543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89204" y="5321530"/>
            <a:ext cx="1476906" cy="1243527"/>
          </a:xfrm>
          <a:prstGeom prst="rect">
            <a:avLst/>
          </a:prstGeom>
        </p:spPr>
      </p:pic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4DD0300A-7D39-41BE-A17B-B59E6B9A39B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03335" y="987425"/>
            <a:ext cx="6692900" cy="488156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b-NO"/>
              <a:t>Skriv tekst eller klikk på ikon for å legge inn innhold</a:t>
            </a:r>
          </a:p>
        </p:txBody>
      </p:sp>
    </p:spTree>
    <p:extLst>
      <p:ext uri="{BB962C8B-B14F-4D97-AF65-F5344CB8AC3E}">
        <p14:creationId xmlns:p14="http://schemas.microsoft.com/office/powerpoint/2010/main" val="21127981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tel og innho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">
            <a:extLst>
              <a:ext uri="{FF2B5EF4-FFF2-40B4-BE49-F238E27FC236}">
                <a16:creationId xmlns:a16="http://schemas.microsoft.com/office/drawing/2014/main" id="{AC79EA6E-3AC1-491A-AFAA-3E7DDF0213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808" y="6287322"/>
            <a:ext cx="437744" cy="439415"/>
          </a:xfrm>
          <a:prstGeom prst="rect">
            <a:avLst/>
          </a:prstGeom>
        </p:spPr>
      </p:pic>
      <p:sp>
        <p:nvSpPr>
          <p:cNvPr id="14" name="Plassholder for tekst 13">
            <a:extLst>
              <a:ext uri="{FF2B5EF4-FFF2-40B4-BE49-F238E27FC236}">
                <a16:creationId xmlns:a16="http://schemas.microsoft.com/office/drawing/2014/main" id="{4614AF67-89FA-412F-B44E-FD553FCB38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02204" y="1917257"/>
            <a:ext cx="4793796" cy="681038"/>
          </a:xfrm>
        </p:spPr>
        <p:txBody>
          <a:bodyPr anchor="b"/>
          <a:lstStyle>
            <a:lvl1pPr>
              <a:buNone/>
              <a:defRPr sz="2200" b="1" i="0" baseline="0">
                <a:latin typeface="Source Sans Pro" panose="020B0503030403020204" pitchFamily="34" charset="0"/>
                <a:ea typeface="Source Sans Pro Semibold" panose="020B060303040302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nb-NO"/>
              <a:t>Klikk for å redigere overskrift</a:t>
            </a:r>
          </a:p>
        </p:txBody>
      </p:sp>
      <p:sp>
        <p:nvSpPr>
          <p:cNvPr id="16" name="Plassholder for tekst 15">
            <a:extLst>
              <a:ext uri="{FF2B5EF4-FFF2-40B4-BE49-F238E27FC236}">
                <a16:creationId xmlns:a16="http://schemas.microsoft.com/office/drawing/2014/main" id="{8DEB5B20-237E-4C20-B5F9-FF543A2C7C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62688" y="1917633"/>
            <a:ext cx="4746207" cy="681037"/>
          </a:xfrm>
        </p:spPr>
        <p:txBody>
          <a:bodyPr anchor="b"/>
          <a:lstStyle>
            <a:lvl1pPr>
              <a:buNone/>
              <a:defRPr b="1" i="0" baseline="0">
                <a:latin typeface="Source Sans Pro" panose="020B0503030403020204" pitchFamily="34" charset="0"/>
                <a:ea typeface="Source Sans Pro Semibold" panose="020B0603030403020204" pitchFamily="34" charset="0"/>
              </a:defRPr>
            </a:lvl1pPr>
          </a:lstStyle>
          <a:p>
            <a:pPr lvl="0"/>
            <a:r>
              <a:rPr lang="nb-NO"/>
              <a:t>Klikk for å redigere overskrift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FCCE76E0-7CAF-4A9E-800E-2C1913A203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62688" y="2680558"/>
            <a:ext cx="4746207" cy="3636963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3" name="Plassholder for innhold 12">
            <a:extLst>
              <a:ext uri="{FF2B5EF4-FFF2-40B4-BE49-F238E27FC236}">
                <a16:creationId xmlns:a16="http://schemas.microsoft.com/office/drawing/2014/main" id="{12568A3F-E58A-4CB3-B718-F2B42E6A13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01969" y="2680250"/>
            <a:ext cx="4793796" cy="3636962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F183782D-2B99-4A9A-949A-AB742B41AD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63811" y="1546363"/>
            <a:ext cx="1377885" cy="311135"/>
          </a:xfrm>
          <a:prstGeom prst="rect">
            <a:avLst/>
          </a:prstGeom>
        </p:spPr>
      </p:pic>
      <p:sp>
        <p:nvSpPr>
          <p:cNvPr id="10" name="Tittel 1">
            <a:extLst>
              <a:ext uri="{FF2B5EF4-FFF2-40B4-BE49-F238E27FC236}">
                <a16:creationId xmlns:a16="http://schemas.microsoft.com/office/drawing/2014/main" id="{BCEF9C65-71D7-472F-871A-E557C31F5C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1969" y="165579"/>
            <a:ext cx="9470498" cy="140449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nb-NO"/>
              <a:t>Klikk for å redigere overskrift</a:t>
            </a:r>
          </a:p>
        </p:txBody>
      </p:sp>
    </p:spTree>
    <p:extLst>
      <p:ext uri="{BB962C8B-B14F-4D97-AF65-F5344CB8AC3E}">
        <p14:creationId xmlns:p14="http://schemas.microsoft.com/office/powerpoint/2010/main" val="2141112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k 5">
            <a:extLst>
              <a:ext uri="{FF2B5EF4-FFF2-40B4-BE49-F238E27FC236}">
                <a16:creationId xmlns:a16="http://schemas.microsoft.com/office/drawing/2014/main" id="{7BA9D63C-07FF-4156-A593-220D6978FD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03208">
            <a:off x="9978882" y="3427341"/>
            <a:ext cx="2072143" cy="3274938"/>
          </a:xfrm>
          <a:prstGeom prst="rect">
            <a:avLst/>
          </a:prstGeom>
        </p:spPr>
      </p:pic>
      <p:pic>
        <p:nvPicPr>
          <p:cNvPr id="7" name="K">
            <a:extLst>
              <a:ext uri="{FF2B5EF4-FFF2-40B4-BE49-F238E27FC236}">
                <a16:creationId xmlns:a16="http://schemas.microsoft.com/office/drawing/2014/main" id="{FA876B3B-F160-4371-BDFD-0C3D5D3056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3464" y="6304366"/>
            <a:ext cx="437745" cy="439416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91722F81-E620-4591-B051-CB79836B1CA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363811" y="1546363"/>
            <a:ext cx="1377885" cy="311135"/>
          </a:xfrm>
          <a:prstGeom prst="rect">
            <a:avLst/>
          </a:prstGeom>
        </p:spPr>
      </p:pic>
      <p:sp>
        <p:nvSpPr>
          <p:cNvPr id="12" name="Tittel 1">
            <a:extLst>
              <a:ext uri="{FF2B5EF4-FFF2-40B4-BE49-F238E27FC236}">
                <a16:creationId xmlns:a16="http://schemas.microsoft.com/office/drawing/2014/main" id="{BB4D0285-A80E-4BF2-B77D-25C26FB09D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89" y="165579"/>
            <a:ext cx="9450078" cy="140449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nb-NO"/>
              <a:t>Klikk for å redigere overskrift</a:t>
            </a:r>
          </a:p>
        </p:txBody>
      </p:sp>
      <p:sp>
        <p:nvSpPr>
          <p:cNvPr id="13" name="Plassholder for innhold 2">
            <a:extLst>
              <a:ext uri="{FF2B5EF4-FFF2-40B4-BE49-F238E27FC236}">
                <a16:creationId xmlns:a16="http://schemas.microsoft.com/office/drawing/2014/main" id="{B779BC4C-76C4-4816-BE53-D1B51A562F9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2388" y="2033588"/>
            <a:ext cx="8412162" cy="407511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Første nivå</a:t>
            </a:r>
          </a:p>
          <a:p>
            <a:pPr lvl="2"/>
            <a:r>
              <a:rPr lang="nb-NO"/>
              <a:t>Andre nivå</a:t>
            </a:r>
          </a:p>
          <a:p>
            <a:pPr lvl="3"/>
            <a:r>
              <a:rPr lang="nb-NO"/>
              <a:t>Tredje nivå</a:t>
            </a:r>
          </a:p>
          <a:p>
            <a:pPr lvl="4"/>
            <a:r>
              <a:rPr lang="nb-NO"/>
              <a:t>Fjerde nivå</a:t>
            </a:r>
          </a:p>
          <a:p>
            <a:pPr lvl="5"/>
            <a:r>
              <a:rPr lang="nb-NO"/>
              <a:t>Femte nivå</a:t>
            </a:r>
          </a:p>
          <a:p>
            <a:pPr lvl="6"/>
            <a:r>
              <a:rPr lang="nb-NO"/>
              <a:t>Sjette nivå</a:t>
            </a:r>
          </a:p>
        </p:txBody>
      </p:sp>
    </p:spTree>
    <p:extLst>
      <p:ext uri="{BB962C8B-B14F-4D97-AF65-F5344CB8AC3E}">
        <p14:creationId xmlns:p14="http://schemas.microsoft.com/office/powerpoint/2010/main" val="180841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tel 1">
            <a:extLst>
              <a:ext uri="{FF2B5EF4-FFF2-40B4-BE49-F238E27FC236}">
                <a16:creationId xmlns:a16="http://schemas.microsoft.com/office/drawing/2014/main" id="{7C064CB0-9E83-C142-A2BB-C389DDFA2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59082"/>
            <a:ext cx="9144000" cy="191112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aseline="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9" name="Undertittel 2">
            <a:extLst>
              <a:ext uri="{FF2B5EF4-FFF2-40B4-BE49-F238E27FC236}">
                <a16:creationId xmlns:a16="http://schemas.microsoft.com/office/drawing/2014/main" id="{5B7ABE77-B00C-9A4F-8B96-27CAFBE3D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3349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pic>
        <p:nvPicPr>
          <p:cNvPr id="20" name="Bilde 19">
            <a:extLst>
              <a:ext uri="{FF2B5EF4-FFF2-40B4-BE49-F238E27FC236}">
                <a16:creationId xmlns:a16="http://schemas.microsoft.com/office/drawing/2014/main" id="{623AD8EB-3BD2-8D41-86B9-9FDD528BF9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69436" y="3433685"/>
            <a:ext cx="1622177" cy="366298"/>
          </a:xfrm>
          <a:prstGeom prst="rect">
            <a:avLst/>
          </a:prstGeom>
        </p:spPr>
      </p:pic>
      <p:pic>
        <p:nvPicPr>
          <p:cNvPr id="4" name="Grafikk 3">
            <a:extLst>
              <a:ext uri="{FF2B5EF4-FFF2-40B4-BE49-F238E27FC236}">
                <a16:creationId xmlns:a16="http://schemas.microsoft.com/office/drawing/2014/main" id="{AF209745-3F14-46CA-A806-CE310A0738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67255" y="1248932"/>
            <a:ext cx="3314700" cy="5524500"/>
          </a:xfrm>
          <a:prstGeom prst="rect">
            <a:avLst/>
          </a:prstGeom>
        </p:spPr>
      </p:pic>
      <p:pic>
        <p:nvPicPr>
          <p:cNvPr id="7" name="Grafikk 6">
            <a:extLst>
              <a:ext uri="{FF2B5EF4-FFF2-40B4-BE49-F238E27FC236}">
                <a16:creationId xmlns:a16="http://schemas.microsoft.com/office/drawing/2014/main" id="{70992FC7-4AE1-4F4E-BD79-D5B69BEDEB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932" y="488637"/>
            <a:ext cx="2576392" cy="10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970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>
            <a:extLst>
              <a:ext uri="{FF2B5EF4-FFF2-40B4-BE49-F238E27FC236}">
                <a16:creationId xmlns:a16="http://schemas.microsoft.com/office/drawing/2014/main" id="{E58F3AEB-199C-A048-A8A8-D73F914523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0707" y="2700890"/>
            <a:ext cx="1377885" cy="311135"/>
          </a:xfrm>
          <a:prstGeom prst="rect">
            <a:avLst/>
          </a:prstGeom>
        </p:spPr>
      </p:pic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10D50E8-3E9E-3348-A223-654B6093B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5996" y="3149953"/>
            <a:ext cx="8450759" cy="29006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rgbClr val="27003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</a:t>
            </a:r>
          </a:p>
        </p:txBody>
      </p:sp>
      <p:pic>
        <p:nvPicPr>
          <p:cNvPr id="6" name="K">
            <a:extLst>
              <a:ext uri="{FF2B5EF4-FFF2-40B4-BE49-F238E27FC236}">
                <a16:creationId xmlns:a16="http://schemas.microsoft.com/office/drawing/2014/main" id="{32EF11C8-E59E-4B82-95EE-5F2A20B564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3464" y="6304366"/>
            <a:ext cx="437745" cy="439416"/>
          </a:xfrm>
          <a:prstGeom prst="rect">
            <a:avLst/>
          </a:prstGeom>
        </p:spPr>
      </p:pic>
      <p:pic>
        <p:nvPicPr>
          <p:cNvPr id="7" name="Grafikk 6">
            <a:extLst>
              <a:ext uri="{FF2B5EF4-FFF2-40B4-BE49-F238E27FC236}">
                <a16:creationId xmlns:a16="http://schemas.microsoft.com/office/drawing/2014/main" id="{AAB38309-2852-4332-9CF4-E446561D38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25457" y="2997429"/>
            <a:ext cx="2247811" cy="3746353"/>
          </a:xfrm>
          <a:prstGeom prst="rect">
            <a:avLst/>
          </a:prstGeom>
        </p:spPr>
      </p:pic>
      <p:sp>
        <p:nvSpPr>
          <p:cNvPr id="10" name="Tittel 1">
            <a:extLst>
              <a:ext uri="{FF2B5EF4-FFF2-40B4-BE49-F238E27FC236}">
                <a16:creationId xmlns:a16="http://schemas.microsoft.com/office/drawing/2014/main" id="{7E565B0F-6281-4163-BC27-A69B5ECE3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5996" y="1326627"/>
            <a:ext cx="9449505" cy="140449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nb-NO"/>
              <a:t>Klikk for å redigere overskrift</a:t>
            </a:r>
          </a:p>
        </p:txBody>
      </p:sp>
    </p:spTree>
    <p:extLst>
      <p:ext uri="{BB962C8B-B14F-4D97-AF65-F5344CB8AC3E}">
        <p14:creationId xmlns:p14="http://schemas.microsoft.com/office/powerpoint/2010/main" val="778521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og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e 11">
            <a:extLst>
              <a:ext uri="{FF2B5EF4-FFF2-40B4-BE49-F238E27FC236}">
                <a16:creationId xmlns:a16="http://schemas.microsoft.com/office/drawing/2014/main" id="{FDDFF9C7-376E-489E-8FCC-135B42CBCE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9245" y="1546363"/>
            <a:ext cx="1377885" cy="311135"/>
          </a:xfrm>
          <a:prstGeom prst="rect">
            <a:avLst/>
          </a:prstGeom>
        </p:spPr>
      </p:pic>
      <p:pic>
        <p:nvPicPr>
          <p:cNvPr id="14" name="K">
            <a:extLst>
              <a:ext uri="{FF2B5EF4-FFF2-40B4-BE49-F238E27FC236}">
                <a16:creationId xmlns:a16="http://schemas.microsoft.com/office/drawing/2014/main" id="{7511DAB3-5E43-4FF1-98A9-1B3C694740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3464" y="6304366"/>
            <a:ext cx="437745" cy="439416"/>
          </a:xfrm>
          <a:prstGeom prst="rect">
            <a:avLst/>
          </a:pr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E590460-CE93-4CDB-B259-7153067AEC0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2388" y="2033588"/>
            <a:ext cx="8412162" cy="407511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Første nivå</a:t>
            </a:r>
          </a:p>
          <a:p>
            <a:pPr lvl="2"/>
            <a:r>
              <a:rPr lang="nb-NO"/>
              <a:t>Andre nivå</a:t>
            </a:r>
          </a:p>
          <a:p>
            <a:pPr lvl="3"/>
            <a:r>
              <a:rPr lang="nb-NO"/>
              <a:t>Tredje nivå</a:t>
            </a:r>
          </a:p>
          <a:p>
            <a:pPr lvl="4"/>
            <a:r>
              <a:rPr lang="nb-NO"/>
              <a:t>Fjerde nivå</a:t>
            </a:r>
          </a:p>
          <a:p>
            <a:pPr lvl="5"/>
            <a:r>
              <a:rPr lang="nb-NO"/>
              <a:t>Femte nivå</a:t>
            </a:r>
          </a:p>
          <a:p>
            <a:pPr lvl="6"/>
            <a:r>
              <a:rPr lang="nb-NO"/>
              <a:t>Sjette nivå</a:t>
            </a:r>
          </a:p>
        </p:txBody>
      </p:sp>
      <p:sp>
        <p:nvSpPr>
          <p:cNvPr id="15" name="Tittel 1">
            <a:extLst>
              <a:ext uri="{FF2B5EF4-FFF2-40B4-BE49-F238E27FC236}">
                <a16:creationId xmlns:a16="http://schemas.microsoft.com/office/drawing/2014/main" id="{0F957137-7B82-48C0-BE21-FF6AD9C266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961" y="165579"/>
            <a:ext cx="9449505" cy="140449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nb-NO"/>
              <a:t>Klikk for å redigere overskrift</a:t>
            </a:r>
          </a:p>
        </p:txBody>
      </p:sp>
    </p:spTree>
    <p:extLst>
      <p:ext uri="{BB962C8B-B14F-4D97-AF65-F5344CB8AC3E}">
        <p14:creationId xmlns:p14="http://schemas.microsoft.com/office/powerpoint/2010/main" val="4199095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157DB8B-2806-7B4D-83AF-A6F584E332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961" y="365126"/>
            <a:ext cx="9786025" cy="118903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b-NO"/>
              <a:t>Klikk for å redigere overskrift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9789FC2E-2E64-294C-AF08-8800DA7A69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1259" y="1525144"/>
            <a:ext cx="1377885" cy="311135"/>
          </a:xfrm>
          <a:prstGeom prst="rect">
            <a:avLst/>
          </a:prstGeom>
        </p:spPr>
      </p:pic>
      <p:pic>
        <p:nvPicPr>
          <p:cNvPr id="8" name="Grafikk 7">
            <a:extLst>
              <a:ext uri="{FF2B5EF4-FFF2-40B4-BE49-F238E27FC236}">
                <a16:creationId xmlns:a16="http://schemas.microsoft.com/office/drawing/2014/main" id="{5972953D-944E-4CDD-BB09-2BD1BAFB37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50483" y="3429000"/>
            <a:ext cx="1985320" cy="3308867"/>
          </a:xfrm>
          <a:prstGeom prst="rect">
            <a:avLst/>
          </a:prstGeom>
        </p:spPr>
      </p:pic>
      <p:pic>
        <p:nvPicPr>
          <p:cNvPr id="9" name="K">
            <a:extLst>
              <a:ext uri="{FF2B5EF4-FFF2-40B4-BE49-F238E27FC236}">
                <a16:creationId xmlns:a16="http://schemas.microsoft.com/office/drawing/2014/main" id="{EE07CCE0-D937-4480-9EB6-06211E6C4C4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3464" y="6304366"/>
            <a:ext cx="437745" cy="4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612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t 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k 7">
            <a:extLst>
              <a:ext uri="{FF2B5EF4-FFF2-40B4-BE49-F238E27FC236}">
                <a16:creationId xmlns:a16="http://schemas.microsoft.com/office/drawing/2014/main" id="{5972953D-944E-4CDD-BB09-2BD1BAFB3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0483" y="3429000"/>
            <a:ext cx="1985320" cy="330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423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 vannmer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k 5">
            <a:extLst>
              <a:ext uri="{FF2B5EF4-FFF2-40B4-BE49-F238E27FC236}">
                <a16:creationId xmlns:a16="http://schemas.microsoft.com/office/drawing/2014/main" id="{A71F6D0C-2825-431A-A3AD-52DEEB484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5597" y="3476298"/>
            <a:ext cx="2015907" cy="3186060"/>
          </a:xfrm>
          <a:prstGeom prst="rect">
            <a:avLst/>
          </a:prstGeom>
        </p:spPr>
      </p:pic>
      <p:pic>
        <p:nvPicPr>
          <p:cNvPr id="7" name="K">
            <a:extLst>
              <a:ext uri="{FF2B5EF4-FFF2-40B4-BE49-F238E27FC236}">
                <a16:creationId xmlns:a16="http://schemas.microsoft.com/office/drawing/2014/main" id="{402206D7-FF9D-4A1B-A0A5-55CD61B7C5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808" y="6287322"/>
            <a:ext cx="437744" cy="43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98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Et bilde som inneholder tegning&#10;&#10;Automatisk generert beskrivelse">
            <a:extLst>
              <a:ext uri="{FF2B5EF4-FFF2-40B4-BE49-F238E27FC236}">
                <a16:creationId xmlns:a16="http://schemas.microsoft.com/office/drawing/2014/main" id="{F20BE9E5-F56B-114B-8560-242589C27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5714" y="1949385"/>
            <a:ext cx="3640572" cy="3397867"/>
          </a:xfrm>
          <a:prstGeom prst="rect">
            <a:avLst/>
          </a:prstGeom>
        </p:spPr>
      </p:pic>
      <p:sp>
        <p:nvSpPr>
          <p:cNvPr id="18" name="Tittel 1">
            <a:extLst>
              <a:ext uri="{FF2B5EF4-FFF2-40B4-BE49-F238E27FC236}">
                <a16:creationId xmlns:a16="http://schemas.microsoft.com/office/drawing/2014/main" id="{7C064CB0-9E83-C142-A2BB-C389DDFA2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7373" y="2763080"/>
            <a:ext cx="3640571" cy="175387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000" b="1" i="0">
                <a:latin typeface="Source Sans Pro Semibold" panose="020B0503030403020204" pitchFamily="34" charset="0"/>
                <a:ea typeface="Source Sans Pro Semibold" panose="020B05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pic>
        <p:nvPicPr>
          <p:cNvPr id="7" name="Grafikk 6">
            <a:extLst>
              <a:ext uri="{FF2B5EF4-FFF2-40B4-BE49-F238E27FC236}">
                <a16:creationId xmlns:a16="http://schemas.microsoft.com/office/drawing/2014/main" id="{DB1163F6-BB33-49C7-AA85-0E37038BC5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67255" y="1248932"/>
            <a:ext cx="3314700" cy="5524500"/>
          </a:xfrm>
          <a:prstGeom prst="rect">
            <a:avLst/>
          </a:prstGeom>
        </p:spPr>
      </p:pic>
      <p:pic>
        <p:nvPicPr>
          <p:cNvPr id="6" name="Grafikk 5">
            <a:extLst>
              <a:ext uri="{FF2B5EF4-FFF2-40B4-BE49-F238E27FC236}">
                <a16:creationId xmlns:a16="http://schemas.microsoft.com/office/drawing/2014/main" id="{41CF8710-45D3-40EC-9376-FA58B88888F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932" y="488637"/>
            <a:ext cx="2576392" cy="10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97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teks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C5E81978-B739-4F30-BA7B-EAD42CA77E25}"/>
              </a:ext>
            </a:extLst>
          </p:cNvPr>
          <p:cNvSpPr/>
          <p:nvPr userDrawn="1"/>
        </p:nvSpPr>
        <p:spPr>
          <a:xfrm>
            <a:off x="0" y="-4763"/>
            <a:ext cx="5340485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A86BD63-C028-FD49-B78A-851D29C6FD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457200"/>
            <a:ext cx="3457229" cy="1112838"/>
          </a:xfrm>
          <a:prstGeom prst="rect">
            <a:avLst/>
          </a:prstGeom>
        </p:spPr>
        <p:txBody>
          <a:bodyPr anchor="b"/>
          <a:lstStyle>
            <a:lvl1pPr>
              <a:defRPr sz="2600">
                <a:solidFill>
                  <a:srgbClr val="FFF8FC"/>
                </a:solidFill>
              </a:defRPr>
            </a:lvl1pPr>
          </a:lstStyle>
          <a:p>
            <a:r>
              <a:rPr lang="nb-NO"/>
              <a:t>Klikk for å redigere overskrift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0D869995-C316-1A49-A2B9-9BFB9FC1E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2027238"/>
            <a:ext cx="3381376" cy="3841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FFF8FC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Bilde 14">
            <a:extLst>
              <a:ext uri="{FF2B5EF4-FFF2-40B4-BE49-F238E27FC236}">
                <a16:creationId xmlns:a16="http://schemas.microsoft.com/office/drawing/2014/main" id="{0FD1E803-D7CF-5045-8348-5D03377C68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732" y="1557015"/>
            <a:ext cx="1181100" cy="266700"/>
          </a:xfrm>
          <a:prstGeom prst="rect">
            <a:avLst/>
          </a:prstGeom>
        </p:spPr>
      </p:pic>
      <p:pic>
        <p:nvPicPr>
          <p:cNvPr id="10" name="Vannmerke - del 2">
            <a:extLst>
              <a:ext uri="{FF2B5EF4-FFF2-40B4-BE49-F238E27FC236}">
                <a16:creationId xmlns:a16="http://schemas.microsoft.com/office/drawing/2014/main" id="{DB4F27B5-CBA3-42D5-A745-51C3289FAB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89204" y="5321530"/>
            <a:ext cx="1476906" cy="1243527"/>
          </a:xfrm>
          <a:prstGeom prst="rect">
            <a:avLst/>
          </a:prstGeom>
        </p:spPr>
      </p:pic>
      <p:sp>
        <p:nvSpPr>
          <p:cNvPr id="11" name="Plassholder for innhold 5">
            <a:extLst>
              <a:ext uri="{FF2B5EF4-FFF2-40B4-BE49-F238E27FC236}">
                <a16:creationId xmlns:a16="http://schemas.microsoft.com/office/drawing/2014/main" id="{B9A2DA9F-9AE8-4A7F-B15C-158D615C537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03335" y="987425"/>
            <a:ext cx="6692900" cy="4881563"/>
          </a:xfrm>
        </p:spPr>
        <p:txBody>
          <a:bodyPr/>
          <a:lstStyle>
            <a:lvl1pPr>
              <a:buNone/>
              <a:defRPr>
                <a:solidFill>
                  <a:srgbClr val="27003D"/>
                </a:solidFill>
              </a:defRPr>
            </a:lvl1pPr>
          </a:lstStyle>
          <a:p>
            <a:pPr lvl="0"/>
            <a:r>
              <a:rPr lang="nb-NO"/>
              <a:t>Skriv tekst eller klikk på ikon for å legge inn innhold</a:t>
            </a:r>
          </a:p>
        </p:txBody>
      </p:sp>
    </p:spTree>
    <p:extLst>
      <p:ext uri="{BB962C8B-B14F-4D97-AF65-F5344CB8AC3E}">
        <p14:creationId xmlns:p14="http://schemas.microsoft.com/office/powerpoint/2010/main" val="939614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bg>
      <p:bgPr>
        <a:solidFill>
          <a:srgbClr val="1925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">
            <a:extLst>
              <a:ext uri="{FF2B5EF4-FFF2-40B4-BE49-F238E27FC236}">
                <a16:creationId xmlns:a16="http://schemas.microsoft.com/office/drawing/2014/main" id="{AC79EA6E-3AC1-491A-AFAA-3E7DDF0213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808" y="6287322"/>
            <a:ext cx="437744" cy="439415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EA926B8F-3F54-412D-A11A-E999782326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68233" y="1570427"/>
            <a:ext cx="1377885" cy="311135"/>
          </a:xfrm>
          <a:prstGeom prst="rect">
            <a:avLst/>
          </a:prstGeom>
        </p:spPr>
      </p:pic>
      <p:sp>
        <p:nvSpPr>
          <p:cNvPr id="11" name="Plassholder for innhold 2">
            <a:extLst>
              <a:ext uri="{FF2B5EF4-FFF2-40B4-BE49-F238E27FC236}">
                <a16:creationId xmlns:a16="http://schemas.microsoft.com/office/drawing/2014/main" id="{585BA132-A354-4E33-B0ED-6AFBFC310DA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22388" y="2033588"/>
            <a:ext cx="8412162" cy="4075112"/>
          </a:xfrm>
        </p:spPr>
        <p:txBody>
          <a:bodyPr/>
          <a:lstStyle>
            <a:lvl1pPr marL="0" algn="l">
              <a:lnSpc>
                <a:spcPct val="120000"/>
              </a:lnSpc>
              <a:buFont typeface="Arial" panose="020B0604020202020204" pitchFamily="34" charset="0"/>
              <a:buNone/>
              <a:defRPr/>
            </a:lvl1pPr>
            <a:lvl2pPr indent="-228600">
              <a:lnSpc>
                <a:spcPct val="120000"/>
              </a:lnSpc>
              <a:buFont typeface="Arial" panose="020B0604020202020204" pitchFamily="34" charset="0"/>
              <a:buChar char="•"/>
              <a:defRPr/>
            </a:lvl2pPr>
            <a:lvl3pPr>
              <a:lnSpc>
                <a:spcPct val="120000"/>
              </a:lnSpc>
              <a:buFont typeface="Arial" panose="020B0604020202020204" pitchFamily="34" charset="0"/>
              <a:buChar char="•"/>
              <a:defRPr/>
            </a:lvl3pPr>
            <a:lvl4pPr>
              <a:lnSpc>
                <a:spcPct val="120000"/>
              </a:lnSpc>
              <a:buFont typeface="Arial" panose="020B0604020202020204" pitchFamily="34" charset="0"/>
              <a:buChar char="•"/>
              <a:defRPr/>
            </a:lvl4pPr>
            <a:lvl5pPr>
              <a:lnSpc>
                <a:spcPct val="120000"/>
              </a:lnSpc>
              <a:buFont typeface="Arial" panose="020B0604020202020204" pitchFamily="34" charset="0"/>
              <a:buChar char="•"/>
              <a:defRPr/>
            </a:lvl5pPr>
            <a:lvl6pPr marL="1872000">
              <a:lnSpc>
                <a:spcPct val="120000"/>
              </a:lnSpc>
              <a:spcBef>
                <a:spcPts val="1000"/>
              </a:spcBef>
              <a:defRPr sz="2000"/>
            </a:lvl6pPr>
            <a:lvl7pPr marL="2232000">
              <a:lnSpc>
                <a:spcPct val="120000"/>
              </a:lnSpc>
              <a:spcBef>
                <a:spcPts val="1000"/>
              </a:spcBef>
              <a:defRPr sz="20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3" name="Tittel 12">
            <a:extLst>
              <a:ext uri="{FF2B5EF4-FFF2-40B4-BE49-F238E27FC236}">
                <a16:creationId xmlns:a16="http://schemas.microsoft.com/office/drawing/2014/main" id="{8308E0FD-3F01-47A6-9A39-E143EF70E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104" y="268869"/>
            <a:ext cx="9688791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1294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og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e 11">
            <a:extLst>
              <a:ext uri="{FF2B5EF4-FFF2-40B4-BE49-F238E27FC236}">
                <a16:creationId xmlns:a16="http://schemas.microsoft.com/office/drawing/2014/main" id="{FDDFF9C7-376E-489E-8FCC-135B42CBCE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8591" y="1569937"/>
            <a:ext cx="1377885" cy="311135"/>
          </a:xfrm>
          <a:prstGeom prst="rect">
            <a:avLst/>
          </a:prstGeom>
        </p:spPr>
      </p:pic>
      <p:pic>
        <p:nvPicPr>
          <p:cNvPr id="14" name="K">
            <a:extLst>
              <a:ext uri="{FF2B5EF4-FFF2-40B4-BE49-F238E27FC236}">
                <a16:creationId xmlns:a16="http://schemas.microsoft.com/office/drawing/2014/main" id="{7511DAB3-5E43-4FF1-98A9-1B3C694740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3464" y="6304366"/>
            <a:ext cx="437745" cy="439416"/>
          </a:xfrm>
          <a:prstGeom prst="rect">
            <a:avLst/>
          </a:prstGeom>
        </p:spPr>
      </p:pic>
      <p:pic>
        <p:nvPicPr>
          <p:cNvPr id="8" name="K">
            <a:extLst>
              <a:ext uri="{FF2B5EF4-FFF2-40B4-BE49-F238E27FC236}">
                <a16:creationId xmlns:a16="http://schemas.microsoft.com/office/drawing/2014/main" id="{822F633D-C7BF-4972-96A5-624292EC42A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808" y="6287322"/>
            <a:ext cx="437744" cy="439415"/>
          </a:xfrm>
          <a:prstGeom prst="rect">
            <a:avLst/>
          </a:prstGeom>
        </p:spPr>
      </p:pic>
      <p:sp>
        <p:nvSpPr>
          <p:cNvPr id="7" name="Plassholder for innhold 2">
            <a:extLst>
              <a:ext uri="{FF2B5EF4-FFF2-40B4-BE49-F238E27FC236}">
                <a16:creationId xmlns:a16="http://schemas.microsoft.com/office/drawing/2014/main" id="{B65AFE54-2DB9-47E4-9EA8-F5D106EC43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22388" y="2033588"/>
            <a:ext cx="8412162" cy="407511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buFont typeface="Arial" panose="020B0604020202020204" pitchFamily="34" charset="0"/>
              <a:buChar char="•"/>
              <a:defRPr/>
            </a:lvl2pPr>
            <a:lvl3pPr>
              <a:lnSpc>
                <a:spcPct val="120000"/>
              </a:lnSpc>
              <a:buFont typeface="Arial" panose="020B0604020202020204" pitchFamily="34" charset="0"/>
              <a:buChar char="•"/>
              <a:defRPr/>
            </a:lvl3pPr>
            <a:lvl4pPr>
              <a:lnSpc>
                <a:spcPct val="120000"/>
              </a:lnSpc>
              <a:buFont typeface="Arial" panose="020B0604020202020204" pitchFamily="34" charset="0"/>
              <a:buChar char="•"/>
              <a:defRPr/>
            </a:lvl4pPr>
            <a:lvl5pPr>
              <a:lnSpc>
                <a:spcPct val="120000"/>
              </a:lnSpc>
              <a:buFont typeface="Arial" panose="020B0604020202020204" pitchFamily="34" charset="0"/>
              <a:buChar char="•"/>
              <a:defRPr/>
            </a:lvl5pPr>
            <a:lvl6pPr marL="1872000">
              <a:lnSpc>
                <a:spcPct val="120000"/>
              </a:lnSpc>
              <a:spcBef>
                <a:spcPts val="1000"/>
              </a:spcBef>
              <a:defRPr sz="2000"/>
            </a:lvl6pPr>
            <a:lvl7pPr marL="2232000">
              <a:lnSpc>
                <a:spcPct val="120000"/>
              </a:lnSpc>
              <a:spcBef>
                <a:spcPts val="1000"/>
              </a:spcBef>
              <a:defRPr sz="20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Tittel 12">
            <a:extLst>
              <a:ext uri="{FF2B5EF4-FFF2-40B4-BE49-F238E27FC236}">
                <a16:creationId xmlns:a16="http://schemas.microsoft.com/office/drawing/2014/main" id="{79198A57-1542-4D02-8853-F24A2B283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104" y="268869"/>
            <a:ext cx="9688791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8534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 og innhold">
    <p:bg>
      <p:bgPr>
        <a:solidFill>
          <a:srgbClr val="1925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">
            <a:extLst>
              <a:ext uri="{FF2B5EF4-FFF2-40B4-BE49-F238E27FC236}">
                <a16:creationId xmlns:a16="http://schemas.microsoft.com/office/drawing/2014/main" id="{AC79EA6E-3AC1-491A-AFAA-3E7DDF0213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808" y="6287322"/>
            <a:ext cx="437744" cy="439415"/>
          </a:xfrm>
          <a:prstGeom prst="rect">
            <a:avLst/>
          </a:prstGeom>
        </p:spPr>
      </p:pic>
      <p:sp>
        <p:nvSpPr>
          <p:cNvPr id="14" name="Plassholder for tekst 13">
            <a:extLst>
              <a:ext uri="{FF2B5EF4-FFF2-40B4-BE49-F238E27FC236}">
                <a16:creationId xmlns:a16="http://schemas.microsoft.com/office/drawing/2014/main" id="{4614AF67-89FA-412F-B44E-FD553FCB38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02204" y="1917257"/>
            <a:ext cx="4793796" cy="681038"/>
          </a:xfrm>
        </p:spPr>
        <p:txBody>
          <a:bodyPr anchor="b"/>
          <a:lstStyle>
            <a:lvl1pPr>
              <a:buNone/>
              <a:defRPr sz="2200" b="1" i="0" baseline="0">
                <a:latin typeface="Source Sans Pro" panose="020B0503030403020204" pitchFamily="34" charset="0"/>
                <a:ea typeface="Source Sans Pro Semibold" panose="020B060303040302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nb-NO"/>
              <a:t>Klikk for å redigere overskrift</a:t>
            </a:r>
          </a:p>
        </p:txBody>
      </p:sp>
      <p:sp>
        <p:nvSpPr>
          <p:cNvPr id="16" name="Plassholder for tekst 15">
            <a:extLst>
              <a:ext uri="{FF2B5EF4-FFF2-40B4-BE49-F238E27FC236}">
                <a16:creationId xmlns:a16="http://schemas.microsoft.com/office/drawing/2014/main" id="{8DEB5B20-237E-4C20-B5F9-FF543A2C7C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62688" y="1917633"/>
            <a:ext cx="4746207" cy="681037"/>
          </a:xfrm>
        </p:spPr>
        <p:txBody>
          <a:bodyPr anchor="b"/>
          <a:lstStyle>
            <a:lvl1pPr>
              <a:buNone/>
              <a:defRPr b="1" i="0" baseline="0">
                <a:latin typeface="Source Sans Pro" panose="020B0503030403020204" pitchFamily="34" charset="0"/>
                <a:ea typeface="Source Sans Pro Semibold" panose="020B0603030403020204" pitchFamily="34" charset="0"/>
              </a:defRPr>
            </a:lvl1pPr>
          </a:lstStyle>
          <a:p>
            <a:pPr lvl="0"/>
            <a:r>
              <a:rPr lang="nb-NO"/>
              <a:t>Klikk for å redigere overskrift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FCCE76E0-7CAF-4A9E-800E-2C1913A203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62688" y="2680558"/>
            <a:ext cx="4746207" cy="3636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3" name="Plassholder for innhold 12">
            <a:extLst>
              <a:ext uri="{FF2B5EF4-FFF2-40B4-BE49-F238E27FC236}">
                <a16:creationId xmlns:a16="http://schemas.microsoft.com/office/drawing/2014/main" id="{12568A3F-E58A-4CB3-B718-F2B42E6A13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01969" y="2680250"/>
            <a:ext cx="4793796" cy="3636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7" name="Tittel 12">
            <a:extLst>
              <a:ext uri="{FF2B5EF4-FFF2-40B4-BE49-F238E27FC236}">
                <a16:creationId xmlns:a16="http://schemas.microsoft.com/office/drawing/2014/main" id="{8B8922D2-DA06-4FEB-992C-7ED644F9F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970" y="268869"/>
            <a:ext cx="9706926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nb-NO"/>
          </a:p>
        </p:txBody>
      </p:sp>
      <p:pic>
        <p:nvPicPr>
          <p:cNvPr id="18" name="Bilde 17">
            <a:extLst>
              <a:ext uri="{FF2B5EF4-FFF2-40B4-BE49-F238E27FC236}">
                <a16:creationId xmlns:a16="http://schemas.microsoft.com/office/drawing/2014/main" id="{A167339D-54A6-492D-A501-170C2EFEA57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68591" y="1569937"/>
            <a:ext cx="1377885" cy="31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80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>
            <a:extLst>
              <a:ext uri="{FF2B5EF4-FFF2-40B4-BE49-F238E27FC236}">
                <a16:creationId xmlns:a16="http://schemas.microsoft.com/office/drawing/2014/main" id="{E58F3AEB-199C-A048-A8A8-D73F914523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2595" y="2724954"/>
            <a:ext cx="1377885" cy="311135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FC15E1D7-24BE-3845-BA23-BD5C756409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5996" y="1329179"/>
            <a:ext cx="9153427" cy="140449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b-NO"/>
              <a:t>Klikk for å redigere overskrift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10D50E8-3E9E-3348-A223-654B6093B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5996" y="3149953"/>
            <a:ext cx="8419937" cy="19765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rgbClr val="FFF8F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fikk 5">
            <a:extLst>
              <a:ext uri="{FF2B5EF4-FFF2-40B4-BE49-F238E27FC236}">
                <a16:creationId xmlns:a16="http://schemas.microsoft.com/office/drawing/2014/main" id="{975D19C3-5ACA-49D3-A9A7-C60360C6CF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8955" y="2805087"/>
            <a:ext cx="2247811" cy="374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9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">
            <a:extLst>
              <a:ext uri="{FF2B5EF4-FFF2-40B4-BE49-F238E27FC236}">
                <a16:creationId xmlns:a16="http://schemas.microsoft.com/office/drawing/2014/main" id="{4FED7830-B79D-4CEA-995F-5446FBEAC4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808" y="6287322"/>
            <a:ext cx="437744" cy="439415"/>
          </a:xfrm>
          <a:prstGeom prst="rect">
            <a:avLst/>
          </a:prstGeom>
        </p:spPr>
      </p:pic>
      <p:sp>
        <p:nvSpPr>
          <p:cNvPr id="6" name="Tittel 12">
            <a:extLst>
              <a:ext uri="{FF2B5EF4-FFF2-40B4-BE49-F238E27FC236}">
                <a16:creationId xmlns:a16="http://schemas.microsoft.com/office/drawing/2014/main" id="{18325A82-D8CD-4314-A099-16FEB8C50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104" y="268869"/>
            <a:ext cx="9688791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nb-NO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3CEEA586-9E5C-41EE-8BEC-BF56980147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68591" y="1569937"/>
            <a:ext cx="1377885" cy="31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93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D1C58D8D-E75A-914A-A8AE-EDC99F8B5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9F0D6C4A-ED50-BB4B-A6A4-E46AF194F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Første nivå</a:t>
            </a:r>
          </a:p>
          <a:p>
            <a:pPr lvl="2"/>
            <a:r>
              <a:rPr lang="nb-NO"/>
              <a:t>Andre nivå</a:t>
            </a:r>
          </a:p>
          <a:p>
            <a:pPr lvl="3"/>
            <a:r>
              <a:rPr lang="nb-NO"/>
              <a:t>Tredje nivå</a:t>
            </a:r>
          </a:p>
          <a:p>
            <a:pPr lvl="4"/>
            <a:r>
              <a:rPr lang="nb-NO"/>
              <a:t>Fjerde nivå</a:t>
            </a:r>
          </a:p>
          <a:p>
            <a:pPr lvl="5"/>
            <a:r>
              <a:rPr lang="nb-NO"/>
              <a:t>Femte nivå</a:t>
            </a:r>
          </a:p>
          <a:p>
            <a:pPr lvl="6"/>
            <a:r>
              <a:rPr lang="nb-NO"/>
              <a:t>Sjette nivå</a:t>
            </a:r>
          </a:p>
          <a:p>
            <a:pPr lvl="5"/>
            <a:endParaRPr lang="nb-NO"/>
          </a:p>
          <a:p>
            <a:pPr lvl="4"/>
            <a:endParaRPr lang="nb-NO"/>
          </a:p>
        </p:txBody>
      </p:sp>
      <p:sp>
        <p:nvSpPr>
          <p:cNvPr id="4" name="MSIPCMContentMarking" descr="{&quot;HashCode&quot;:431637649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B2C0FB8D-171E-4AB7-AAD9-AE5D9A7645EA}"/>
              </a:ext>
            </a:extLst>
          </p:cNvPr>
          <p:cNvSpPr txBox="1"/>
          <p:nvPr userDrawn="1"/>
        </p:nvSpPr>
        <p:spPr>
          <a:xfrm>
            <a:off x="0" y="6595656"/>
            <a:ext cx="1241054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nb-NO" sz="1000">
                <a:solidFill>
                  <a:srgbClr val="000000"/>
                </a:solidFill>
                <a:latin typeface="Calibri" panose="020F0502020204030204" pitchFamily="34" charset="0"/>
              </a:rPr>
              <a:t>Sensitivitet: Intern</a:t>
            </a:r>
          </a:p>
        </p:txBody>
      </p:sp>
    </p:spTree>
    <p:extLst>
      <p:ext uri="{BB962C8B-B14F-4D97-AF65-F5344CB8AC3E}">
        <p14:creationId xmlns:p14="http://schemas.microsoft.com/office/powerpoint/2010/main" val="1571440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80" r:id="rId4"/>
    <p:sldLayoutId id="2147483681" r:id="rId5"/>
    <p:sldLayoutId id="2147483688" r:id="rId6"/>
    <p:sldLayoutId id="2147483691" r:id="rId7"/>
    <p:sldLayoutId id="2147483683" r:id="rId8"/>
    <p:sldLayoutId id="2147483684" r:id="rId9"/>
    <p:sldLayoutId id="2147483685" r:id="rId10"/>
    <p:sldLayoutId id="2147483686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FFF8FC"/>
          </a:solid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Tx/>
        <a:buNone/>
        <a:defRPr sz="2200" kern="1200" baseline="0">
          <a:solidFill>
            <a:srgbClr val="FFF8FC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432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200" u="none" kern="1200" baseline="0">
          <a:solidFill>
            <a:srgbClr val="FFF8FC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792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rgbClr val="FFF8FC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152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rgbClr val="FFF8FC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1512000" indent="-2857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rgbClr val="FFF8FC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1872000" indent="-2857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D1C58D8D-E75A-914A-A8AE-EDC99F8B5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9F0D6C4A-ED50-BB4B-A6A4-E46AF194F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94964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Første nivå</a:t>
            </a:r>
          </a:p>
          <a:p>
            <a:pPr lvl="2"/>
            <a:r>
              <a:rPr lang="nb-NO"/>
              <a:t>Andre nivå</a:t>
            </a:r>
          </a:p>
          <a:p>
            <a:pPr lvl="3"/>
            <a:r>
              <a:rPr lang="nb-NO"/>
              <a:t>Tredje nivå</a:t>
            </a:r>
          </a:p>
          <a:p>
            <a:pPr lvl="4"/>
            <a:r>
              <a:rPr lang="nb-NO"/>
              <a:t>Fjerde nivå</a:t>
            </a:r>
          </a:p>
          <a:p>
            <a:pPr lvl="5"/>
            <a:r>
              <a:rPr lang="nb-NO"/>
              <a:t>Femte nivå</a:t>
            </a:r>
          </a:p>
          <a:p>
            <a:pPr lvl="6"/>
            <a:r>
              <a:rPr lang="nb-NO"/>
              <a:t>Sjette nivå</a:t>
            </a:r>
          </a:p>
        </p:txBody>
      </p:sp>
      <p:sp>
        <p:nvSpPr>
          <p:cNvPr id="4" name="MSIPCMContentMarking" descr="{&quot;HashCode&quot;:431637649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CAB1F1A3-00D4-42E7-AF2D-C56DA41A440D}"/>
              </a:ext>
            </a:extLst>
          </p:cNvPr>
          <p:cNvSpPr txBox="1"/>
          <p:nvPr userDrawn="1"/>
        </p:nvSpPr>
        <p:spPr>
          <a:xfrm>
            <a:off x="0" y="6595656"/>
            <a:ext cx="1241054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nb-NO" sz="1000">
                <a:solidFill>
                  <a:srgbClr val="000000"/>
                </a:solidFill>
                <a:latin typeface="Calibri" panose="020F0502020204030204" pitchFamily="34" charset="0"/>
              </a:rPr>
              <a:t>Sensitivitet: Intern</a:t>
            </a:r>
          </a:p>
        </p:txBody>
      </p:sp>
    </p:spTree>
    <p:extLst>
      <p:ext uri="{BB962C8B-B14F-4D97-AF65-F5344CB8AC3E}">
        <p14:creationId xmlns:p14="http://schemas.microsoft.com/office/powerpoint/2010/main" val="141071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92" r:id="rId6"/>
    <p:sldLayoutId id="2147483669" r:id="rId7"/>
    <p:sldLayoutId id="2147483671" r:id="rId8"/>
    <p:sldLayoutId id="2147483687" r:id="rId9"/>
    <p:sldLayoutId id="2147483672" r:id="rId10"/>
    <p:sldLayoutId id="2147483689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rgbClr val="27003D"/>
          </a:solid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Tx/>
        <a:buNone/>
        <a:defRPr sz="2200" kern="1200">
          <a:solidFill>
            <a:srgbClr val="27003D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432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rgbClr val="27003D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792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rgbClr val="27003D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152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rgbClr val="27003D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1512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rgbClr val="27003D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1872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kantega/tenk-2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microbit.org/#edito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3DD46-61B3-F469-B8A2-3A73F2A24E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/>
              <a:t>Lær å programmere med </a:t>
            </a:r>
            <a:r>
              <a:rPr lang="nb-NO" err="1"/>
              <a:t>Micro:bit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DAF27F-5859-E5A6-E960-458C173B68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/>
              <a:t>Velkommen til workshop!</a:t>
            </a:r>
          </a:p>
        </p:txBody>
      </p:sp>
      <p:pic>
        <p:nvPicPr>
          <p:cNvPr id="4" name="Picture 4" descr="A picture containing screenshot, text, circle, design&#10;&#10;Description automatically generated">
            <a:extLst>
              <a:ext uri="{FF2B5EF4-FFF2-40B4-BE49-F238E27FC236}">
                <a16:creationId xmlns:a16="http://schemas.microsoft.com/office/drawing/2014/main" id="{98A6184D-D628-4992-488D-637BFDF85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0">
            <a:off x="6305425" y="3742617"/>
            <a:ext cx="3340443" cy="268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61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7E1452-293C-EF6D-1C6B-81581D6F4E7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Tx/>
              <a:buChar char="-"/>
            </a:pPr>
            <a:r>
              <a:rPr lang="nb-NO" sz="2000" dirty="0">
                <a:latin typeface="Source Sans Pro"/>
                <a:ea typeface="Source Sans Pro"/>
              </a:rPr>
              <a:t>Oppstartsoppgaver (gjør en eller begge)</a:t>
            </a:r>
            <a:endParaRPr lang="nb-NO" sz="2000" dirty="0"/>
          </a:p>
          <a:p>
            <a:pPr marL="774700" lvl="1">
              <a:buFontTx/>
              <a:buChar char="-"/>
            </a:pPr>
            <a:r>
              <a:rPr lang="nb-NO" sz="2000" dirty="0" err="1">
                <a:latin typeface="Source Sans Pro"/>
                <a:ea typeface="Source Sans Pro"/>
              </a:rPr>
              <a:t>Flashing</a:t>
            </a:r>
            <a:r>
              <a:rPr lang="nb-NO" sz="2000" dirty="0">
                <a:latin typeface="Source Sans Pro"/>
                <a:ea typeface="Source Sans Pro"/>
              </a:rPr>
              <a:t> </a:t>
            </a:r>
            <a:r>
              <a:rPr lang="nb-NO" sz="2000" dirty="0" err="1">
                <a:latin typeface="Source Sans Pro"/>
                <a:ea typeface="Source Sans Pro"/>
              </a:rPr>
              <a:t>heart</a:t>
            </a:r>
            <a:endParaRPr lang="nb-NO" sz="2000" dirty="0"/>
          </a:p>
          <a:p>
            <a:pPr marL="774700" lvl="1">
              <a:buFontTx/>
              <a:buChar char="-"/>
            </a:pPr>
            <a:r>
              <a:rPr lang="nb-NO" sz="2000" dirty="0" err="1">
                <a:latin typeface="Source Sans Pro"/>
                <a:ea typeface="Source Sans Pro"/>
              </a:rPr>
              <a:t>Smiley</a:t>
            </a:r>
            <a:r>
              <a:rPr lang="nb-NO" sz="2000" dirty="0">
                <a:latin typeface="Source Sans Pro"/>
                <a:ea typeface="Source Sans Pro"/>
              </a:rPr>
              <a:t> </a:t>
            </a:r>
            <a:r>
              <a:rPr lang="nb-NO" sz="2000" dirty="0" err="1">
                <a:latin typeface="Source Sans Pro"/>
                <a:ea typeface="Source Sans Pro"/>
              </a:rPr>
              <a:t>button</a:t>
            </a:r>
            <a:endParaRPr lang="nb-NO" sz="2000" dirty="0">
              <a:latin typeface="Source Sans Pro"/>
              <a:ea typeface="Source Sans Pro"/>
            </a:endParaRPr>
          </a:p>
          <a:p>
            <a:pPr marL="342900" indent="-342900">
              <a:buFontTx/>
              <a:buChar char="-"/>
            </a:pPr>
            <a:r>
              <a:rPr lang="nb-NO" sz="2000" dirty="0">
                <a:latin typeface="Source Sans Pro"/>
                <a:ea typeface="Source Sans Pro"/>
              </a:rPr>
              <a:t>Viderekommende (velg en)</a:t>
            </a:r>
          </a:p>
          <a:p>
            <a:pPr marL="774700" lvl="1">
              <a:buFontTx/>
              <a:buChar char="-"/>
            </a:pPr>
            <a:r>
              <a:rPr lang="nb-NO" sz="2000" dirty="0">
                <a:latin typeface="Source Sans Pro"/>
                <a:ea typeface="Source Sans Pro"/>
              </a:rPr>
              <a:t>Klapp-lys</a:t>
            </a:r>
            <a:endParaRPr lang="nb-NO" sz="2000" dirty="0"/>
          </a:p>
          <a:p>
            <a:pPr marL="774700" lvl="1">
              <a:buFontTx/>
              <a:buChar char="-"/>
            </a:pPr>
            <a:r>
              <a:rPr lang="nb-NO" sz="2000" dirty="0">
                <a:latin typeface="Source Sans Pro"/>
                <a:ea typeface="Source Sans Pro"/>
              </a:rPr>
              <a:t>7 sekunder</a:t>
            </a:r>
            <a:endParaRPr lang="nb-NO" sz="2000" dirty="0"/>
          </a:p>
          <a:p>
            <a:pPr marL="774700" lvl="1">
              <a:buFontTx/>
              <a:buChar char="-"/>
            </a:pPr>
            <a:r>
              <a:rPr lang="nb-NO" sz="2000" dirty="0">
                <a:latin typeface="Source Sans Pro"/>
                <a:ea typeface="Source Sans Pro"/>
              </a:rPr>
              <a:t>Ildfluer</a:t>
            </a:r>
            <a:endParaRPr lang="nb-NO" sz="2000" dirty="0"/>
          </a:p>
          <a:p>
            <a:pPr marL="342900" indent="-342900">
              <a:buFontTx/>
              <a:buChar char="-"/>
            </a:pPr>
            <a:r>
              <a:rPr lang="nb-NO" sz="2000" dirty="0">
                <a:latin typeface="Source Sans Pro"/>
                <a:ea typeface="Source Sans Pro"/>
              </a:rPr>
              <a:t>Åpen oppgave</a:t>
            </a:r>
            <a:endParaRPr lang="nb-NO" sz="2000" dirty="0"/>
          </a:p>
          <a:p>
            <a:endParaRPr lang="nb-NO" sz="2000" dirty="0"/>
          </a:p>
          <a:p>
            <a:endParaRPr lang="nb-NO" sz="2000" dirty="0"/>
          </a:p>
          <a:p>
            <a:endParaRPr lang="nb-NO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692D47-0DD6-B5C8-03C8-F64AF44D9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Oppgavene</a:t>
            </a:r>
          </a:p>
        </p:txBody>
      </p:sp>
      <p:pic>
        <p:nvPicPr>
          <p:cNvPr id="4" name="Picture 4" descr="A cartoon of a person flexing her arm&#10;&#10;Description automatically generated">
            <a:extLst>
              <a:ext uri="{FF2B5EF4-FFF2-40B4-BE49-F238E27FC236}">
                <a16:creationId xmlns:a16="http://schemas.microsoft.com/office/drawing/2014/main" id="{84E5020C-FCAD-250C-B169-F4290BE3E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160" y="1131643"/>
            <a:ext cx="4740164" cy="4585957"/>
          </a:xfrm>
          <a:prstGeom prst="rect">
            <a:avLst/>
          </a:prstGeom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DB6A061C-1EBC-A935-8022-290F32607A9E}"/>
              </a:ext>
            </a:extLst>
          </p:cNvPr>
          <p:cNvSpPr txBox="1"/>
          <p:nvPr/>
        </p:nvSpPr>
        <p:spPr>
          <a:xfrm>
            <a:off x="1320210" y="5998535"/>
            <a:ext cx="604283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2800">
                <a:solidFill>
                  <a:srgbClr val="EE3A64"/>
                </a:solidFill>
                <a:ea typeface="+mn-lt"/>
                <a:cs typeface="+mn-lt"/>
                <a:hlinkClick r:id="rId4"/>
              </a:rPr>
              <a:t>https://github.com/kantega/tenk-23</a:t>
            </a:r>
            <a:r>
              <a:rPr lang="nb-NO" sz="2800">
                <a:solidFill>
                  <a:srgbClr val="FFF8FC"/>
                </a:solidFill>
                <a:ea typeface="+mn-lt"/>
                <a:cs typeface="+mn-lt"/>
              </a:rPr>
              <a:t> </a:t>
            </a:r>
            <a:endParaRPr lang="nb-NO" sz="2800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781509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4982A7-B14B-59D8-4427-4F82E899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Hvem er vi?</a:t>
            </a:r>
          </a:p>
        </p:txBody>
      </p:sp>
      <p:sp>
        <p:nvSpPr>
          <p:cNvPr id="10" name="TekstSylinder 17">
            <a:extLst>
              <a:ext uri="{FF2B5EF4-FFF2-40B4-BE49-F238E27FC236}">
                <a16:creationId xmlns:a16="http://schemas.microsoft.com/office/drawing/2014/main" id="{D41360F0-1664-6341-13B5-F93B9B0FE194}"/>
              </a:ext>
            </a:extLst>
          </p:cNvPr>
          <p:cNvSpPr txBox="1"/>
          <p:nvPr/>
        </p:nvSpPr>
        <p:spPr>
          <a:xfrm>
            <a:off x="2800580" y="2589241"/>
            <a:ext cx="3241291" cy="9921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nb-NO" sz="2000" b="1">
                <a:latin typeface="Source Sans Pro"/>
                <a:ea typeface="Source Sans Pro"/>
              </a:rPr>
              <a:t>Karen Maria Nyvoll</a:t>
            </a:r>
            <a:endParaRPr lang="nb-NO" sz="2000" b="1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ts val="2400"/>
              </a:lnSpc>
            </a:pPr>
            <a:r>
              <a:rPr lang="nb-NO" sz="1600">
                <a:latin typeface="Source Sans Pro"/>
                <a:ea typeface="Source Sans Pro"/>
              </a:rPr>
              <a:t>Systemutvikler</a:t>
            </a:r>
          </a:p>
          <a:p>
            <a:pPr>
              <a:lnSpc>
                <a:spcPts val="2400"/>
              </a:lnSpc>
            </a:pPr>
            <a:r>
              <a:rPr lang="nb-NO" sz="1600">
                <a:latin typeface="Source Sans Pro"/>
                <a:ea typeface="Source Sans Pro"/>
              </a:rPr>
              <a:t>Spiller for mye Zelda</a:t>
            </a:r>
          </a:p>
        </p:txBody>
      </p:sp>
      <p:sp>
        <p:nvSpPr>
          <p:cNvPr id="14" name="TekstSylinder 17">
            <a:extLst>
              <a:ext uri="{FF2B5EF4-FFF2-40B4-BE49-F238E27FC236}">
                <a16:creationId xmlns:a16="http://schemas.microsoft.com/office/drawing/2014/main" id="{8FB1C10D-C416-5148-D444-F431A839548B}"/>
              </a:ext>
            </a:extLst>
          </p:cNvPr>
          <p:cNvSpPr txBox="1"/>
          <p:nvPr/>
        </p:nvSpPr>
        <p:spPr>
          <a:xfrm>
            <a:off x="2800580" y="4368221"/>
            <a:ext cx="3187423" cy="16077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nb-NO" sz="2000" b="1">
                <a:latin typeface="Source Sans Pro"/>
                <a:ea typeface="Source Sans Pro"/>
              </a:rPr>
              <a:t>Håvard </a:t>
            </a:r>
            <a:r>
              <a:rPr lang="nb-NO" sz="2000" b="1" err="1">
                <a:latin typeface="Source Sans Pro"/>
                <a:ea typeface="Source Sans Pro"/>
              </a:rPr>
              <a:t>Wigtil</a:t>
            </a:r>
            <a:endParaRPr lang="nb-NO" sz="2000" b="1">
              <a:latin typeface="Source Sans Pro"/>
              <a:ea typeface="Source Sans Pro"/>
            </a:endParaRPr>
          </a:p>
          <a:p>
            <a:pPr>
              <a:lnSpc>
                <a:spcPts val="2400"/>
              </a:lnSpc>
            </a:pPr>
            <a:r>
              <a:rPr lang="nb-NO" sz="1600">
                <a:latin typeface="Source Sans Pro"/>
                <a:ea typeface="Source Sans Pro"/>
              </a:rPr>
              <a:t>Systemutvikler</a:t>
            </a:r>
          </a:p>
          <a:p>
            <a:pPr>
              <a:lnSpc>
                <a:spcPts val="2400"/>
              </a:lnSpc>
            </a:pPr>
            <a:r>
              <a:rPr lang="nb-NO" sz="1600">
                <a:latin typeface="Source Sans Pro"/>
                <a:ea typeface="Source Sans Pro"/>
              </a:rPr>
              <a:t>Elsker katter, men har ikke katt selv</a:t>
            </a:r>
            <a:br>
              <a:rPr lang="nb-NO" sz="1200">
                <a:latin typeface="Source Sans Pro"/>
                <a:ea typeface="Source Sans Pro"/>
              </a:rPr>
            </a:br>
            <a:r>
              <a:rPr lang="nb-NO" sz="1200">
                <a:latin typeface="Source Sans Pro"/>
                <a:ea typeface="Source Sans Pro"/>
              </a:rPr>
              <a:t>(og spiller for lite Zelda)</a:t>
            </a:r>
            <a:endParaRPr lang="nb-NO" sz="12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TekstSylinder 17">
            <a:extLst>
              <a:ext uri="{FF2B5EF4-FFF2-40B4-BE49-F238E27FC236}">
                <a16:creationId xmlns:a16="http://schemas.microsoft.com/office/drawing/2014/main" id="{CA10B6A8-9A87-B961-B57D-8E1DC71837FF}"/>
              </a:ext>
            </a:extLst>
          </p:cNvPr>
          <p:cNvSpPr txBox="1"/>
          <p:nvPr/>
        </p:nvSpPr>
        <p:spPr>
          <a:xfrm>
            <a:off x="7651445" y="2591255"/>
            <a:ext cx="3043988" cy="16077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nb-NO" sz="2000" b="1" err="1">
                <a:latin typeface="Source Sans Pro"/>
                <a:ea typeface="Source Sans Pro"/>
              </a:rPr>
              <a:t>Zsuzsanna</a:t>
            </a:r>
            <a:r>
              <a:rPr lang="nb-NO" sz="2000" b="1">
                <a:latin typeface="Source Sans Pro"/>
                <a:ea typeface="Source Sans Pro"/>
              </a:rPr>
              <a:t> </a:t>
            </a:r>
            <a:r>
              <a:rPr lang="nb-NO" sz="2000" b="1" err="1">
                <a:latin typeface="Source Sans Pro"/>
                <a:ea typeface="Source Sans Pro"/>
              </a:rPr>
              <a:t>Éva</a:t>
            </a:r>
            <a:r>
              <a:rPr lang="nb-NO" sz="2000" b="1">
                <a:latin typeface="Source Sans Pro"/>
                <a:ea typeface="Source Sans Pro"/>
              </a:rPr>
              <a:t> </a:t>
            </a:r>
            <a:r>
              <a:rPr lang="nb-NO" sz="2000" b="1" err="1">
                <a:latin typeface="Source Sans Pro"/>
                <a:ea typeface="Source Sans Pro"/>
              </a:rPr>
              <a:t>Hornyák</a:t>
            </a:r>
            <a:endParaRPr lang="nb-NO" sz="2000" b="1">
              <a:latin typeface="Source Sans Pro"/>
              <a:ea typeface="Source Sans Pro"/>
            </a:endParaRPr>
          </a:p>
          <a:p>
            <a:pPr>
              <a:lnSpc>
                <a:spcPts val="2400"/>
              </a:lnSpc>
            </a:pPr>
            <a:r>
              <a:rPr lang="nb-NO" sz="1600">
                <a:latin typeface="Source Sans Pro"/>
                <a:ea typeface="Source Sans Pro"/>
              </a:rPr>
              <a:t>Systemutvikler / </a:t>
            </a:r>
            <a:r>
              <a:rPr lang="nb-NO" sz="1600" err="1">
                <a:latin typeface="Source Sans Pro"/>
                <a:ea typeface="Source Sans Pro"/>
              </a:rPr>
              <a:t>dataviter</a:t>
            </a:r>
            <a:endParaRPr lang="nb-NO" sz="1600">
              <a:latin typeface="Source Sans Pro"/>
              <a:ea typeface="Source Sans Pro"/>
            </a:endParaRPr>
          </a:p>
          <a:p>
            <a:pPr>
              <a:lnSpc>
                <a:spcPts val="2400"/>
              </a:lnSpc>
            </a:pPr>
            <a:r>
              <a:rPr lang="nb-NO" sz="1600">
                <a:ea typeface="Source Sans Pro"/>
              </a:rPr>
              <a:t>Var 13 år gammel når jeg laget første nettside (om </a:t>
            </a:r>
            <a:r>
              <a:rPr lang="nb-NO" sz="1600" err="1">
                <a:ea typeface="Source Sans Pro"/>
              </a:rPr>
              <a:t>Josh</a:t>
            </a:r>
            <a:r>
              <a:rPr lang="nb-NO" sz="1600">
                <a:ea typeface="Source Sans Pro"/>
              </a:rPr>
              <a:t> Hartnett)</a:t>
            </a:r>
          </a:p>
        </p:txBody>
      </p:sp>
      <p:sp>
        <p:nvSpPr>
          <p:cNvPr id="18" name="TekstSylinder 17">
            <a:extLst>
              <a:ext uri="{FF2B5EF4-FFF2-40B4-BE49-F238E27FC236}">
                <a16:creationId xmlns:a16="http://schemas.microsoft.com/office/drawing/2014/main" id="{C74F111B-3802-3982-F4A0-927AED91E069}"/>
              </a:ext>
            </a:extLst>
          </p:cNvPr>
          <p:cNvSpPr txBox="1"/>
          <p:nvPr/>
        </p:nvSpPr>
        <p:spPr>
          <a:xfrm>
            <a:off x="7651445" y="4368220"/>
            <a:ext cx="3043988" cy="9921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nb-NO" sz="2000">
                <a:ea typeface="+mn-lt"/>
                <a:cs typeface="+mn-lt"/>
              </a:rPr>
              <a:t>Jorunn Leithe</a:t>
            </a:r>
            <a:endParaRPr lang="en-US"/>
          </a:p>
          <a:p>
            <a:pPr>
              <a:lnSpc>
                <a:spcPts val="2400"/>
              </a:lnSpc>
            </a:pPr>
            <a:r>
              <a:rPr lang="nb-NO" sz="1600">
                <a:latin typeface="Source Sans Pro"/>
                <a:ea typeface="Source Sans Pro"/>
              </a:rPr>
              <a:t>Systemutvikler</a:t>
            </a:r>
          </a:p>
          <a:p>
            <a:pPr>
              <a:lnSpc>
                <a:spcPts val="2400"/>
              </a:lnSpc>
            </a:pPr>
            <a:r>
              <a:rPr lang="nb-NO" sz="1600">
                <a:latin typeface="Source Sans Pro"/>
                <a:ea typeface="Source Sans Pro"/>
              </a:rPr>
              <a:t>Har besøkt 10 land i år</a:t>
            </a:r>
            <a:endParaRPr lang="nb-NO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9C9DAC23-2684-8295-DE52-EAD6177AB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559" y="4299629"/>
            <a:ext cx="1132610" cy="1129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701DAC-7256-4E66-93BF-7E484B5E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49" y="4299628"/>
            <a:ext cx="1132610" cy="1129549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A76645DE-4FD4-32C9-6B90-25E303402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2522192"/>
            <a:ext cx="1132610" cy="1129549"/>
          </a:xfrm>
          <a:prstGeom prst="rect">
            <a:avLst/>
          </a:prstGeom>
        </p:spPr>
      </p:pic>
      <p:pic>
        <p:nvPicPr>
          <p:cNvPr id="6" name="Picture 6" descr="A person wearing glasses and a green sweater&#10;&#10;Description automatically generated">
            <a:extLst>
              <a:ext uri="{FF2B5EF4-FFF2-40B4-BE49-F238E27FC236}">
                <a16:creationId xmlns:a16="http://schemas.microsoft.com/office/drawing/2014/main" id="{52EDA378-CCC0-32AF-041C-20BAA4D1B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969" y="2465614"/>
            <a:ext cx="1137560" cy="1191988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7F8592-AF51-D607-F892-B0CB5A7AE7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83" r="2283"/>
          <a:stretch>
            <a:fillRect/>
          </a:stretch>
        </p:blipFill>
        <p:spPr>
          <a:xfrm>
            <a:off x="6312502" y="2524880"/>
            <a:ext cx="1137560" cy="1191988"/>
          </a:xfrm>
          <a:prstGeom prst="ellipse">
            <a:avLst/>
          </a:prstGeom>
        </p:spPr>
      </p:pic>
      <p:pic>
        <p:nvPicPr>
          <p:cNvPr id="8" name="Picture 8" descr="A person in a red shirt&#10;&#10;Description automatically generated">
            <a:extLst>
              <a:ext uri="{FF2B5EF4-FFF2-40B4-BE49-F238E27FC236}">
                <a16:creationId xmlns:a16="http://schemas.microsoft.com/office/drawing/2014/main" id="{E954EFB6-1E86-66E2-F981-9F0E464FE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2704" y="4298098"/>
            <a:ext cx="1130754" cy="1123950"/>
          </a:xfrm>
          <a:prstGeom prst="ellipse">
            <a:avLst/>
          </a:prstGeom>
        </p:spPr>
      </p:pic>
      <p:pic>
        <p:nvPicPr>
          <p:cNvPr id="9" name="Picture 10" descr="A person with blonde hair wearing glasses&#10;&#10;Description automatically generated">
            <a:extLst>
              <a:ext uri="{FF2B5EF4-FFF2-40B4-BE49-F238E27FC236}">
                <a16:creationId xmlns:a16="http://schemas.microsoft.com/office/drawing/2014/main" id="{5EA2D348-E267-4AA5-8E6D-B08777C3CC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9632" y="4299088"/>
            <a:ext cx="1164772" cy="123082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93418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9648-061E-5C85-E587-01401907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2800">
                <a:latin typeface="Source Sans Pro"/>
                <a:ea typeface="Source Sans Pro"/>
              </a:rPr>
              <a:t>Hvordan er det å jobbe som utvikler?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0EB63-2F36-07DF-8A1A-FB869AEDF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2027238"/>
            <a:ext cx="3670410" cy="38417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Calibri"/>
              <a:buChar char="-"/>
            </a:pPr>
            <a:r>
              <a:rPr lang="nb-NO" sz="1800">
                <a:latin typeface="Source Sans Pro"/>
                <a:ea typeface="Source Sans Pro"/>
              </a:rPr>
              <a:t>Mange flere jenter/damer enn stereotypen skulle tilsi</a:t>
            </a:r>
          </a:p>
          <a:p>
            <a:pPr marL="285750" indent="-285750">
              <a:buFont typeface="Calibri"/>
              <a:buChar char="-"/>
            </a:pPr>
            <a:r>
              <a:rPr lang="nb-NO" sz="1800">
                <a:latin typeface="Source Sans Pro"/>
                <a:ea typeface="Source Sans Pro"/>
              </a:rPr>
              <a:t>Månelandingen var stort sett programmert av damer!</a:t>
            </a:r>
          </a:p>
          <a:p>
            <a:pPr marL="285750" indent="-285750">
              <a:buFont typeface="Calibri"/>
              <a:buChar char="-"/>
            </a:pPr>
            <a:r>
              <a:rPr lang="nb-NO" sz="1800">
                <a:latin typeface="Source Sans Pro"/>
                <a:ea typeface="Source Sans Pro"/>
              </a:rPr>
              <a:t>Ingen "rett måte" å være utvikler på</a:t>
            </a:r>
          </a:p>
          <a:p>
            <a:pPr marL="285750" indent="-285750">
              <a:buFont typeface="Calibri"/>
              <a:buChar char="-"/>
            </a:pPr>
            <a:r>
              <a:rPr lang="nb-NO" sz="1800">
                <a:latin typeface="Source Sans Pro"/>
                <a:ea typeface="Source Sans Pro"/>
              </a:rPr>
              <a:t>Like mange måter å være utvikler på som det er utviklere</a:t>
            </a:r>
          </a:p>
          <a:p>
            <a:pPr marL="285750" indent="-285750">
              <a:buFont typeface="Calibri"/>
              <a:buChar char="-"/>
            </a:pPr>
            <a:r>
              <a:rPr lang="nb-NO" sz="1800">
                <a:latin typeface="Source Sans Pro"/>
                <a:ea typeface="Source Sans Pro"/>
              </a:rPr>
              <a:t>Alle tilfører noe nytt og nyttig</a:t>
            </a:r>
            <a:endParaRPr lang="nb-NO" sz="1800"/>
          </a:p>
        </p:txBody>
      </p:sp>
      <p:pic>
        <p:nvPicPr>
          <p:cNvPr id="11" name="Picture 11" descr="A picture containing drawing, illustration, clipart, cartoon&#10;&#10;Description automatically generated">
            <a:extLst>
              <a:ext uri="{FF2B5EF4-FFF2-40B4-BE49-F238E27FC236}">
                <a16:creationId xmlns:a16="http://schemas.microsoft.com/office/drawing/2014/main" id="{D4F6B83C-A160-0A3A-102F-4F8C6BF1C8F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988461" y="455157"/>
            <a:ext cx="6991129" cy="6887652"/>
          </a:xfrm>
        </p:spPr>
      </p:pic>
      <p:pic>
        <p:nvPicPr>
          <p:cNvPr id="4" name="Picture 4" descr="A person standing next to a tall stack of books&#10;&#10;Description automatically generated">
            <a:extLst>
              <a:ext uri="{FF2B5EF4-FFF2-40B4-BE49-F238E27FC236}">
                <a16:creationId xmlns:a16="http://schemas.microsoft.com/office/drawing/2014/main" id="{08A8A882-AB26-0618-4C30-53F50933D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883" y="624535"/>
            <a:ext cx="3242441" cy="394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42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52F534-5FFB-6A03-1900-0D8D0EF48A1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22388" y="2033588"/>
            <a:ext cx="4190507" cy="407511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342900" indent="-342900">
              <a:buFontTx/>
              <a:buChar char="-"/>
            </a:pPr>
            <a:r>
              <a:rPr lang="nb-NO">
                <a:latin typeface="Source Sans Pro"/>
                <a:ea typeface="Source Sans Pro"/>
              </a:rPr>
              <a:t>Hva er programmering?</a:t>
            </a:r>
          </a:p>
          <a:p>
            <a:pPr marL="774700" lvl="1" indent="-342900">
              <a:buFontTx/>
              <a:buChar char="-"/>
            </a:pPr>
            <a:r>
              <a:rPr lang="nb-NO">
                <a:latin typeface="Source Sans Pro"/>
                <a:ea typeface="Source Sans Pro"/>
              </a:rPr>
              <a:t>Instruksjoner til datamaskinen</a:t>
            </a:r>
            <a:endParaRPr lang="nb-NO"/>
          </a:p>
          <a:p>
            <a:pPr marL="774700" lvl="1" indent="-342900">
              <a:buFontTx/>
              <a:buChar char="-"/>
            </a:pPr>
            <a:r>
              <a:rPr lang="nb-NO">
                <a:latin typeface="Source Sans Pro"/>
                <a:ea typeface="Source Sans Pro"/>
              </a:rPr>
              <a:t>Den leser linje for linje, venstre til høyre slik som oss</a:t>
            </a:r>
          </a:p>
          <a:p>
            <a:pPr marL="342900" indent="-342900">
              <a:buFontTx/>
              <a:buChar char="-"/>
            </a:pPr>
            <a:r>
              <a:rPr lang="nb-NO">
                <a:latin typeface="Source Sans Pro"/>
                <a:ea typeface="Source Sans Pro"/>
              </a:rPr>
              <a:t>Man kan be den om å ta imot info, huske ting, og sende ut info</a:t>
            </a:r>
          </a:p>
          <a:p>
            <a:pPr marL="342900" indent="-342900">
              <a:buFontTx/>
              <a:buChar char="-"/>
            </a:pPr>
            <a:r>
              <a:rPr lang="nb-NO">
                <a:latin typeface="Source Sans Pro"/>
                <a:ea typeface="Source Sans Pro"/>
              </a:rPr>
              <a:t>Satt sammen i system kan man lage komplekse programmer</a:t>
            </a:r>
            <a:endParaRPr lang="nb-NO"/>
          </a:p>
          <a:p>
            <a:pPr marL="342900" indent="-342900">
              <a:buFontTx/>
              <a:buChar char="-"/>
            </a:pPr>
            <a:endParaRPr lang="nb-NO">
              <a:latin typeface="Source Sans Pro"/>
              <a:ea typeface="Source Sans Pro"/>
            </a:endParaRPr>
          </a:p>
          <a:p>
            <a:pPr marL="342900" indent="-342900">
              <a:buFontTx/>
              <a:buChar char="-"/>
            </a:pPr>
            <a:r>
              <a:rPr lang="nb-NO">
                <a:latin typeface="Source Sans Pro"/>
                <a:ea typeface="Source Sans Pro"/>
              </a:rPr>
              <a:t>I dag skal vi programmere med blokker</a:t>
            </a:r>
            <a:endParaRPr lang="nb-NO"/>
          </a:p>
          <a:p>
            <a:pPr marL="774700" lvl="1" indent="-342900">
              <a:buFontTx/>
              <a:buChar char="-"/>
            </a:pPr>
            <a:r>
              <a:rPr lang="nb-NO">
                <a:latin typeface="Source Sans Pro"/>
                <a:ea typeface="Source Sans Pro"/>
              </a:rPr>
              <a:t>Samme som i </a:t>
            </a:r>
            <a:r>
              <a:rPr lang="nb-NO" err="1">
                <a:latin typeface="Source Sans Pro"/>
                <a:ea typeface="Source Sans Pro"/>
              </a:rPr>
              <a:t>Scratch</a:t>
            </a:r>
          </a:p>
          <a:p>
            <a:pPr marL="342900" indent="-342900">
              <a:buFontTx/>
              <a:buChar char="-"/>
            </a:pPr>
            <a:endParaRPr lang="nb-NO">
              <a:latin typeface="Source Sans Pro"/>
              <a:ea typeface="Source Sans Pro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5C3B66-11E8-77E4-B26E-9CE2A756C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Intro til programmering</a:t>
            </a: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DD1108-EB57-B663-8537-A03D50EFA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574" y="2116661"/>
            <a:ext cx="5808716" cy="326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02D3DD-A2DC-268D-494F-5BD8CA8C9D0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22388" y="2033588"/>
            <a:ext cx="4339405" cy="407511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buFont typeface="Calibri"/>
              <a:buChar char="-"/>
            </a:pPr>
            <a:r>
              <a:rPr lang="nb-NO">
                <a:latin typeface="Source Sans Pro"/>
                <a:ea typeface="Source Sans Pro"/>
              </a:rPr>
              <a:t>En hel datamaskin!</a:t>
            </a:r>
            <a:endParaRPr lang="nb-NO"/>
          </a:p>
          <a:p>
            <a:pPr marL="342900" indent="-342900">
              <a:buFont typeface="Calibri"/>
              <a:buChar char="-"/>
            </a:pPr>
            <a:r>
              <a:rPr lang="nb-NO">
                <a:latin typeface="Source Sans Pro"/>
                <a:ea typeface="Source Sans Pro"/>
              </a:rPr>
              <a:t>Den kan ta inn input-signaler</a:t>
            </a:r>
          </a:p>
          <a:p>
            <a:pPr marL="774700" lvl="1" indent="-342900">
              <a:buFont typeface="Calibri"/>
              <a:buChar char="-"/>
            </a:pPr>
            <a:r>
              <a:rPr lang="nb-NO">
                <a:latin typeface="Source Sans Pro"/>
                <a:ea typeface="Source Sans Pro"/>
              </a:rPr>
              <a:t>For eksempel knappetrykk, risting</a:t>
            </a:r>
          </a:p>
          <a:p>
            <a:pPr marL="342900" indent="-342900">
              <a:buFont typeface="Calibri"/>
              <a:buChar char="-"/>
            </a:pPr>
            <a:r>
              <a:rPr lang="nb-NO">
                <a:latin typeface="Source Sans Pro"/>
                <a:ea typeface="Source Sans Pro"/>
              </a:rPr>
              <a:t>Den kan sende ut output-signaler</a:t>
            </a:r>
            <a:endParaRPr lang="nb-NO"/>
          </a:p>
          <a:p>
            <a:pPr marL="774700" lvl="1" indent="-342900">
              <a:buFont typeface="Calibri"/>
              <a:buChar char="-"/>
            </a:pPr>
            <a:r>
              <a:rPr lang="nb-NO">
                <a:latin typeface="Source Sans Pro"/>
                <a:ea typeface="Source Sans Pro"/>
              </a:rPr>
              <a:t>For eksempel lyd, lys</a:t>
            </a:r>
          </a:p>
          <a:p>
            <a:pPr marL="342900" indent="-342900">
              <a:buFont typeface="Calibri"/>
              <a:buChar char="-"/>
            </a:pPr>
            <a:r>
              <a:rPr lang="nb-NO">
                <a:latin typeface="Source Sans Pro"/>
                <a:ea typeface="Source Sans Pro"/>
              </a:rPr>
              <a:t>Lignende deler finnes i alt fra biler til smart-kjøleskap</a:t>
            </a:r>
          </a:p>
          <a:p>
            <a:pPr marL="342900" indent="-342900">
              <a:buFont typeface="Calibri"/>
              <a:buChar char="-"/>
            </a:pPr>
            <a:endParaRPr lang="nb-NO">
              <a:latin typeface="Source Sans Pro"/>
              <a:ea typeface="Source Sans Pro"/>
            </a:endParaRPr>
          </a:p>
          <a:p>
            <a:pPr marL="342900" indent="-342900">
              <a:buFont typeface="Calibri"/>
              <a:buChar char="-"/>
            </a:pPr>
            <a:endParaRPr lang="nb-NO">
              <a:latin typeface="Source Sans Pro"/>
              <a:ea typeface="Source Sans Pro"/>
            </a:endParaRPr>
          </a:p>
          <a:p>
            <a:pPr marL="774700" lvl="1" indent="-342900">
              <a:buFont typeface="Calibri"/>
              <a:buChar char="-"/>
            </a:pPr>
            <a:endParaRPr lang="nb-NO">
              <a:latin typeface="Source Sans Pro"/>
              <a:ea typeface="Source Sans Pro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F151BB-F3B2-954C-A2D6-ECF4FF5C8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latin typeface="Source Sans Pro"/>
                <a:ea typeface="Source Sans Pro"/>
              </a:rPr>
              <a:t>Hva er en </a:t>
            </a:r>
            <a:r>
              <a:rPr lang="nb-NO" err="1">
                <a:latin typeface="Source Sans Pro"/>
                <a:ea typeface="Source Sans Pro"/>
              </a:rPr>
              <a:t>Micro:bit</a:t>
            </a:r>
            <a:r>
              <a:rPr lang="nb-NO">
                <a:latin typeface="Source Sans Pro"/>
                <a:ea typeface="Source Sans Pro"/>
              </a:rPr>
              <a:t>?</a:t>
            </a:r>
            <a:endParaRPr lang="nb-NO"/>
          </a:p>
        </p:txBody>
      </p:sp>
      <p:pic>
        <p:nvPicPr>
          <p:cNvPr id="4" name="Picture 4" descr="A picture containing text, electronic component, circuit component, passive circuit component&#10;&#10;Description automatically generated">
            <a:extLst>
              <a:ext uri="{FF2B5EF4-FFF2-40B4-BE49-F238E27FC236}">
                <a16:creationId xmlns:a16="http://schemas.microsoft.com/office/drawing/2014/main" id="{7E1F1D15-5980-FA77-52E2-BE336A593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04" y="647262"/>
            <a:ext cx="5563475" cy="55722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16802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3E32-DC7E-8240-ADCA-A1C19A3C34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C19ED-9864-16E0-2E92-F76493AFB0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>
                <a:latin typeface="Source Sans Pro"/>
                <a:ea typeface="Source Sans Pro"/>
                <a:hlinkClick r:id="rId3"/>
              </a:rPr>
              <a:t>Bankende hjerte 💓</a:t>
            </a:r>
            <a:endParaRPr lang="nb-NO"/>
          </a:p>
        </p:txBody>
      </p:sp>
      <p:pic>
        <p:nvPicPr>
          <p:cNvPr id="6" name="Picture 4" descr="A picture containing screenshot, text, circle, design&#10;&#10;Description automatically generated">
            <a:extLst>
              <a:ext uri="{FF2B5EF4-FFF2-40B4-BE49-F238E27FC236}">
                <a16:creationId xmlns:a16="http://schemas.microsoft.com/office/drawing/2014/main" id="{48C26BF3-4165-6F8C-E4B6-D518AA37C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707" y="-880441"/>
            <a:ext cx="7132925" cy="574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37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B76311-9B17-9784-6BA9-07742DB3929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342900">
              <a:buFont typeface="Calibri"/>
              <a:buChar char="-"/>
            </a:pPr>
            <a:r>
              <a:rPr lang="nb-NO">
                <a:latin typeface="Source Sans Pro"/>
                <a:ea typeface="Source Sans Pro"/>
              </a:rPr>
              <a:t>Knapper</a:t>
            </a:r>
            <a:endParaRPr lang="nb-NO"/>
          </a:p>
          <a:p>
            <a:pPr marL="342900" indent="-342900">
              <a:buFont typeface="Calibri"/>
              <a:buChar char="-"/>
            </a:pPr>
            <a:r>
              <a:rPr lang="nb-NO">
                <a:latin typeface="Source Sans Pro"/>
                <a:ea typeface="Source Sans Pro"/>
              </a:rPr>
              <a:t>En enkel LED-skjerm</a:t>
            </a:r>
          </a:p>
          <a:p>
            <a:pPr marL="342900" indent="-342900">
              <a:buFont typeface="Calibri"/>
              <a:buChar char="-"/>
            </a:pPr>
            <a:r>
              <a:rPr lang="nb-NO">
                <a:latin typeface="Source Sans Pro"/>
                <a:ea typeface="Source Sans Pro"/>
              </a:rPr>
              <a:t>Mikrofon</a:t>
            </a:r>
          </a:p>
          <a:p>
            <a:pPr marL="342900" indent="-342900">
              <a:buFont typeface="Calibri"/>
              <a:buChar char="-"/>
            </a:pPr>
            <a:r>
              <a:rPr lang="nb-NO">
                <a:latin typeface="Source Sans Pro"/>
                <a:ea typeface="Source Sans Pro"/>
              </a:rPr>
              <a:t>Touch-sensor</a:t>
            </a:r>
          </a:p>
          <a:p>
            <a:pPr marL="342900" indent="-342900">
              <a:buFont typeface="Calibri"/>
              <a:buChar char="-"/>
            </a:pPr>
            <a:r>
              <a:rPr lang="nb-NO">
                <a:latin typeface="Source Sans Pro"/>
                <a:ea typeface="Source Sans Pro"/>
              </a:rPr>
              <a:t>Lys-sensor</a:t>
            </a:r>
          </a:p>
          <a:p>
            <a:pPr marL="342900" indent="-342900">
              <a:buFont typeface="Calibri"/>
              <a:buChar char="-"/>
            </a:pPr>
            <a:r>
              <a:rPr lang="nb-NO">
                <a:latin typeface="Source Sans Pro"/>
                <a:ea typeface="Source Sans Pro"/>
              </a:rPr>
              <a:t>Kompass</a:t>
            </a:r>
          </a:p>
          <a:p>
            <a:pPr marL="342900" indent="-342900">
              <a:buFont typeface="Calibri"/>
              <a:buChar char="-"/>
            </a:pPr>
            <a:r>
              <a:rPr lang="nb-NO">
                <a:latin typeface="Source Sans Pro"/>
                <a:ea typeface="Source Sans Pro"/>
              </a:rPr>
              <a:t>Akselerometer (kjenner risting)</a:t>
            </a:r>
            <a:endParaRPr lang="nb-NO"/>
          </a:p>
          <a:p>
            <a:pPr marL="342900" indent="-342900">
              <a:buFont typeface="Calibri"/>
              <a:buChar char="-"/>
            </a:pPr>
            <a:r>
              <a:rPr lang="nb-NO">
                <a:latin typeface="Source Sans Pro"/>
                <a:ea typeface="Source Sans Pro"/>
              </a:rPr>
              <a:t>Høyttaler</a:t>
            </a:r>
            <a:endParaRPr lang="nb-NO"/>
          </a:p>
          <a:p>
            <a:pPr marL="342900" indent="-342900">
              <a:buFont typeface="Calibri"/>
              <a:buChar char="-"/>
            </a:pPr>
            <a:r>
              <a:rPr lang="nb-NO">
                <a:latin typeface="Source Sans Pro"/>
                <a:ea typeface="Source Sans Pro"/>
              </a:rPr>
              <a:t>Radio-antenne</a:t>
            </a:r>
            <a:endParaRPr lang="nb-NO"/>
          </a:p>
          <a:p>
            <a:pPr marL="342900" indent="-342900">
              <a:buFont typeface="Calibri"/>
              <a:buChar char="-"/>
            </a:pPr>
            <a:endParaRPr lang="nb-NO"/>
          </a:p>
          <a:p>
            <a:pPr marL="342900" indent="-342900">
              <a:buFont typeface="Calibri"/>
              <a:buChar char="-"/>
            </a:pPr>
            <a:endParaRPr lang="nb-NO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20915D-D9F8-C9F3-40C3-C9C4A3C2C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latin typeface="Source Sans Pro"/>
                <a:ea typeface="Source Sans Pro"/>
              </a:rPr>
              <a:t>Hva finnes på en </a:t>
            </a:r>
            <a:r>
              <a:rPr lang="nb-NO" err="1">
                <a:latin typeface="Source Sans Pro"/>
                <a:ea typeface="Source Sans Pro"/>
              </a:rPr>
              <a:t>Micro:bit</a:t>
            </a:r>
            <a:r>
              <a:rPr lang="nb-NO">
                <a:latin typeface="Source Sans Pro"/>
                <a:ea typeface="Source Sans Pro"/>
              </a:rPr>
              <a:t>?</a:t>
            </a:r>
            <a:endParaRPr lang="en-US" b="0">
              <a:latin typeface="Source Sans Pro"/>
              <a:ea typeface="Source Sans Pro"/>
            </a:endParaRPr>
          </a:p>
        </p:txBody>
      </p:sp>
      <p:pic>
        <p:nvPicPr>
          <p:cNvPr id="4" name="Picture 4" descr="A picture containing text, electronics, screenshot, circuit&#10;&#10;Description automatically generated">
            <a:extLst>
              <a:ext uri="{FF2B5EF4-FFF2-40B4-BE49-F238E27FC236}">
                <a16:creationId xmlns:a16="http://schemas.microsoft.com/office/drawing/2014/main" id="{1974D69C-177B-F955-5756-D6276288B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45" r="-320" b="49681"/>
          <a:stretch/>
        </p:blipFill>
        <p:spPr>
          <a:xfrm>
            <a:off x="5267434" y="2033212"/>
            <a:ext cx="6474377" cy="28413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79816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B980E0F-8742-52C3-1DE5-1FAADD1D0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055" y="3642710"/>
            <a:ext cx="2822028" cy="2804511"/>
          </a:xfrm>
          <a:prstGeom prst="rect">
            <a:avLst/>
          </a:prstGeom>
        </p:spPr>
      </p:pic>
      <p:pic>
        <p:nvPicPr>
          <p:cNvPr id="3" name="Picture 3" descr="A picture containing person, electronics, text, electronic device&#10;&#10;Description automatically generated">
            <a:extLst>
              <a:ext uri="{FF2B5EF4-FFF2-40B4-BE49-F238E27FC236}">
                <a16:creationId xmlns:a16="http://schemas.microsoft.com/office/drawing/2014/main" id="{442D48FA-B194-DAE1-4FB7-D23FAC4F6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814" y="656021"/>
            <a:ext cx="2743200" cy="2743200"/>
          </a:xfrm>
          <a:prstGeom prst="rect">
            <a:avLst/>
          </a:prstGeom>
        </p:spPr>
      </p:pic>
      <p:pic>
        <p:nvPicPr>
          <p:cNvPr id="4" name="Picture 4" descr="A picture containing electronics, electronic engineering, auto part, circuit component&#10;&#10;Description automatically generated">
            <a:extLst>
              <a:ext uri="{FF2B5EF4-FFF2-40B4-BE49-F238E27FC236}">
                <a16:creationId xmlns:a16="http://schemas.microsoft.com/office/drawing/2014/main" id="{053B4E15-61A2-5573-31EA-EC1B71E36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055" y="622142"/>
            <a:ext cx="2822026" cy="2802197"/>
          </a:xfrm>
          <a:prstGeom prst="rect">
            <a:avLst/>
          </a:prstGeom>
        </p:spPr>
      </p:pic>
      <p:pic>
        <p:nvPicPr>
          <p:cNvPr id="5" name="Picture 5" descr="A picture containing LEGO, wheel, toy, auto part&#10;&#10;Description automatically generated">
            <a:extLst>
              <a:ext uri="{FF2B5EF4-FFF2-40B4-BE49-F238E27FC236}">
                <a16:creationId xmlns:a16="http://schemas.microsoft.com/office/drawing/2014/main" id="{E1F69783-655A-EFB3-87D9-5A7DAB06E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4814" y="3642710"/>
            <a:ext cx="2743200" cy="2743200"/>
          </a:xfrm>
          <a:prstGeom prst="rect">
            <a:avLst/>
          </a:prstGeom>
        </p:spPr>
      </p:pic>
      <p:pic>
        <p:nvPicPr>
          <p:cNvPr id="6" name="Picture 6" descr="A picture containing flowerpot, houseplant, vase, text&#10;&#10;Description automatically generated">
            <a:extLst>
              <a:ext uri="{FF2B5EF4-FFF2-40B4-BE49-F238E27FC236}">
                <a16:creationId xmlns:a16="http://schemas.microsoft.com/office/drawing/2014/main" id="{EAA6FE5E-E86C-F38D-1D00-2D83B41773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485" y="3880016"/>
            <a:ext cx="3381375" cy="2259834"/>
          </a:xfrm>
          <a:prstGeom prst="rect">
            <a:avLst/>
          </a:prstGeom>
        </p:spPr>
      </p:pic>
      <p:pic>
        <p:nvPicPr>
          <p:cNvPr id="7" name="Picture 7" descr="A picture containing handwear, person, glove&#10;&#10;Description automatically generated">
            <a:extLst>
              <a:ext uri="{FF2B5EF4-FFF2-40B4-BE49-F238E27FC236}">
                <a16:creationId xmlns:a16="http://schemas.microsoft.com/office/drawing/2014/main" id="{849365C3-CC24-8DE7-1727-CFC2EDF8A4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883" y="894255"/>
            <a:ext cx="3443889" cy="231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80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EC9E6F-1BE8-40AF-6E21-626827E318B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22388" y="2033588"/>
            <a:ext cx="5302852" cy="40751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Tx/>
              <a:buChar char="-"/>
            </a:pPr>
            <a:r>
              <a:rPr lang="nb-NO" dirty="0">
                <a:latin typeface="Source Sans Pro"/>
                <a:ea typeface="Source Sans Pro"/>
              </a:rPr>
              <a:t>Dere velger grupper selv </a:t>
            </a:r>
          </a:p>
          <a:p>
            <a:pPr marL="774700" lvl="1" indent="-342900">
              <a:buFontTx/>
              <a:buChar char="-"/>
            </a:pPr>
            <a:r>
              <a:rPr lang="nb-NO" dirty="0">
                <a:latin typeface="Source Sans Pro"/>
                <a:ea typeface="Source Sans Pro"/>
              </a:rPr>
              <a:t>Maksimalt 3 personer på hver gruppe</a:t>
            </a:r>
          </a:p>
          <a:p>
            <a:pPr marL="342900" indent="-342900">
              <a:buFontTx/>
              <a:buChar char="-"/>
            </a:pPr>
            <a:r>
              <a:rPr lang="nb-NO" dirty="0">
                <a:latin typeface="Source Sans Pro"/>
                <a:ea typeface="Source Sans Pro"/>
              </a:rPr>
              <a:t>Spør oss om hva som helst</a:t>
            </a:r>
          </a:p>
          <a:p>
            <a:pPr marL="342900" indent="-342900">
              <a:buFontTx/>
              <a:buChar char="-"/>
            </a:pPr>
            <a:r>
              <a:rPr lang="nb-NO" dirty="0">
                <a:latin typeface="Source Sans Pro"/>
                <a:ea typeface="Source Sans Pro"/>
              </a:rPr>
              <a:t>Ikke vær redd for å eksperimentere 😉</a:t>
            </a:r>
          </a:p>
          <a:p>
            <a:pPr marL="342900" indent="-342900">
              <a:buFontTx/>
              <a:buChar char="-"/>
            </a:pPr>
            <a:r>
              <a:rPr lang="nb-NO" dirty="0">
                <a:latin typeface="Source Sans Pro"/>
                <a:ea typeface="Source Sans Pro"/>
              </a:rPr>
              <a:t>Hjelp hverandre!</a:t>
            </a:r>
            <a:endParaRPr lang="nb-NO" dirty="0"/>
          </a:p>
          <a:p>
            <a:pPr marL="342900" indent="-342900">
              <a:buFontTx/>
              <a:buChar char="-"/>
            </a:pPr>
            <a:r>
              <a:rPr lang="nb-NO" dirty="0">
                <a:latin typeface="Source Sans Pro"/>
                <a:ea typeface="Source Sans Pro"/>
              </a:rPr>
              <a:t>Målet er å lære noe, og å ha det gøy</a:t>
            </a:r>
          </a:p>
          <a:p>
            <a:pPr marL="342900" indent="-342900">
              <a:buFontTx/>
              <a:buChar char="-"/>
            </a:pPr>
            <a:endParaRPr lang="nb-N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C588B8-0F67-2CA4-1C75-475ED92DA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Spilleregler</a:t>
            </a:r>
          </a:p>
        </p:txBody>
      </p:sp>
      <p:pic>
        <p:nvPicPr>
          <p:cNvPr id="5" name="Picture 5" descr="A picture containing cartoon, clipart, illustration, art&#10;&#10;Description automatically generated">
            <a:extLst>
              <a:ext uri="{FF2B5EF4-FFF2-40B4-BE49-F238E27FC236}">
                <a16:creationId xmlns:a16="http://schemas.microsoft.com/office/drawing/2014/main" id="{22C72D29-4BA9-05AA-0238-9B9ECBBF3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262" y="1096311"/>
            <a:ext cx="4372303" cy="466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92428"/>
      </p:ext>
    </p:extLst>
  </p:cSld>
  <p:clrMapOvr>
    <a:masterClrMapping/>
  </p:clrMapOvr>
</p:sld>
</file>

<file path=ppt/theme/theme1.xml><?xml version="1.0" encoding="utf-8"?>
<a:theme xmlns:a="http://schemas.openxmlformats.org/drawingml/2006/main" name="Kantega mørkt tema">
  <a:themeElements>
    <a:clrScheme name="Kantega - Frisk blåbær">
      <a:dk1>
        <a:srgbClr val="27003D"/>
      </a:dk1>
      <a:lt1>
        <a:srgbClr val="FFFFFF"/>
      </a:lt1>
      <a:dk2>
        <a:srgbClr val="19254F"/>
      </a:dk2>
      <a:lt2>
        <a:srgbClr val="FFF8FC"/>
      </a:lt2>
      <a:accent1>
        <a:srgbClr val="EE3A64"/>
      </a:accent1>
      <a:accent2>
        <a:srgbClr val="F49727"/>
      </a:accent2>
      <a:accent3>
        <a:srgbClr val="028EA7"/>
      </a:accent3>
      <a:accent4>
        <a:srgbClr val="A5A5A5"/>
      </a:accent4>
      <a:accent5>
        <a:srgbClr val="FF507E"/>
      </a:accent5>
      <a:accent6>
        <a:srgbClr val="06B3C6"/>
      </a:accent6>
      <a:hlink>
        <a:srgbClr val="EE3A64"/>
      </a:hlink>
      <a:folHlink>
        <a:srgbClr val="FF507E"/>
      </a:folHlink>
    </a:clrScheme>
    <a:fontScheme name="Kantega - Source Sans Pro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sjon1" id="{FABC7437-DA75-46F7-B931-62866D2A5608}" vid="{8F52788D-A649-45D0-BDDC-190EDD32DF6F}"/>
    </a:ext>
  </a:extLst>
</a:theme>
</file>

<file path=ppt/theme/theme2.xml><?xml version="1.0" encoding="utf-8"?>
<a:theme xmlns:a="http://schemas.openxmlformats.org/drawingml/2006/main" name="Kantega lyst tema">
  <a:themeElements>
    <a:clrScheme name="Kantega - Frisk blåbær">
      <a:dk1>
        <a:srgbClr val="27003D"/>
      </a:dk1>
      <a:lt1>
        <a:srgbClr val="FFFFFF"/>
      </a:lt1>
      <a:dk2>
        <a:srgbClr val="19254F"/>
      </a:dk2>
      <a:lt2>
        <a:srgbClr val="FFF8FC"/>
      </a:lt2>
      <a:accent1>
        <a:srgbClr val="EE3A64"/>
      </a:accent1>
      <a:accent2>
        <a:srgbClr val="F49727"/>
      </a:accent2>
      <a:accent3>
        <a:srgbClr val="028EA7"/>
      </a:accent3>
      <a:accent4>
        <a:srgbClr val="A5A5A5"/>
      </a:accent4>
      <a:accent5>
        <a:srgbClr val="FF507E"/>
      </a:accent5>
      <a:accent6>
        <a:srgbClr val="06B3C6"/>
      </a:accent6>
      <a:hlink>
        <a:srgbClr val="EE3A64"/>
      </a:hlink>
      <a:folHlink>
        <a:srgbClr val="FF507E"/>
      </a:folHlink>
    </a:clrScheme>
    <a:fontScheme name="Kantega - Source Sans Pro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sjon1" id="{FABC7437-DA75-46F7-B931-62866D2A5608}" vid="{FD64BD0D-20B9-47BC-8F1D-AA4801B8720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68B1CDE1EF3F44B83DBAF2276BA51D1" ma:contentTypeVersion="0" ma:contentTypeDescription="Opprett et nytt dokument." ma:contentTypeScope="" ma:versionID="7e215a08f53fb3bb6a1ef6243f97893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f96d53b2ccc1f80e717279b1ced533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42CDAC-B622-4AD8-BAD8-40194D664F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D0CB6C-6473-43C7-9D8A-68684B70AD89}">
  <ds:schemaRefs>
    <ds:schemaRef ds:uri="84e84ee7-b66b-46cf-8f68-55fd0f3e100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CBB9EB0-8289-401D-9884-99D6DB5269FB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327</Words>
  <Application>Microsoft Office PowerPoint</Application>
  <PresentationFormat>Widescreen</PresentationFormat>
  <Paragraphs>77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Source Sans Pro</vt:lpstr>
      <vt:lpstr>Calibri,Sans-Serif</vt:lpstr>
      <vt:lpstr>Source Sans Pro Semibold</vt:lpstr>
      <vt:lpstr>Arial</vt:lpstr>
      <vt:lpstr>Kantega mørkt tema</vt:lpstr>
      <vt:lpstr>Kantega lyst tema</vt:lpstr>
      <vt:lpstr>Lær å programmere med Micro:bit</vt:lpstr>
      <vt:lpstr>Hvem er vi?</vt:lpstr>
      <vt:lpstr>Hvordan er det å jobbe som utvikler?</vt:lpstr>
      <vt:lpstr>Intro til programmering</vt:lpstr>
      <vt:lpstr>Hva er en Micro:bit?</vt:lpstr>
      <vt:lpstr>Demo</vt:lpstr>
      <vt:lpstr>Hva finnes på en Micro:bit?</vt:lpstr>
      <vt:lpstr>PowerPoint Presentation</vt:lpstr>
      <vt:lpstr>Spilleregler</vt:lpstr>
      <vt:lpstr>Oppgavene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Karen Maria Nyvoll</dc:creator>
  <cp:lastModifiedBy>Karen Maria Nyvoll</cp:lastModifiedBy>
  <cp:revision>4</cp:revision>
  <dcterms:created xsi:type="dcterms:W3CDTF">2021-09-16T14:50:43Z</dcterms:created>
  <dcterms:modified xsi:type="dcterms:W3CDTF">2023-08-09T14:34:59Z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0x010100868B1CDE1EF3F44B83DBAF2276BA51D1</vt:lpwstr>
  </property>
  <property fmtid="{D5CDD505-2E9C-101B-9397-08002B2CF9AE}" pid="3" name="MSIP_Label_ac1a7d24-05dd-479b-8673-b26bb4972788_Enabled">
    <vt:lpwstr>true</vt:lpwstr>
  </property>
  <property fmtid="{D5CDD505-2E9C-101B-9397-08002B2CF9AE}" pid="4" name="MSIP_Label_ac1a7d24-05dd-479b-8673-b26bb4972788_SetDate">
    <vt:lpwstr>2023-06-20T14:08:11Z</vt:lpwstr>
  </property>
  <property fmtid="{D5CDD505-2E9C-101B-9397-08002B2CF9AE}" pid="5" name="MSIP_Label_ac1a7d24-05dd-479b-8673-b26bb4972788_Method">
    <vt:lpwstr>Standard</vt:lpwstr>
  </property>
  <property fmtid="{D5CDD505-2E9C-101B-9397-08002B2CF9AE}" pid="6" name="MSIP_Label_ac1a7d24-05dd-479b-8673-b26bb4972788_Name">
    <vt:lpwstr>Intern</vt:lpwstr>
  </property>
  <property fmtid="{D5CDD505-2E9C-101B-9397-08002B2CF9AE}" pid="7" name="MSIP_Label_ac1a7d24-05dd-479b-8673-b26bb4972788_SiteId">
    <vt:lpwstr>de92e1a9-0cb5-49f1-a489-6f7758054456</vt:lpwstr>
  </property>
  <property fmtid="{D5CDD505-2E9C-101B-9397-08002B2CF9AE}" pid="8" name="MSIP_Label_ac1a7d24-05dd-479b-8673-b26bb4972788_ActionId">
    <vt:lpwstr>6507acd5-f0d2-4007-88c0-40127e66a0eb</vt:lpwstr>
  </property>
  <property fmtid="{D5CDD505-2E9C-101B-9397-08002B2CF9AE}" pid="9" name="MSIP_Label_ac1a7d24-05dd-479b-8673-b26bb4972788_ContentBits">
    <vt:lpwstr>2</vt:lpwstr>
  </property>
</Properties>
</file>